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mpact"/>
        <a:ea typeface="Impact"/>
        <a:cs typeface="Impact"/>
        <a:sym typeface="Impac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77079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4;p5"/>
          <p:cNvSpPr/>
          <p:nvPr/>
        </p:nvSpPr>
        <p:spPr>
          <a:xfrm>
            <a:off x="11744000" y="2944372"/>
            <a:ext cx="448000" cy="969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6" name="Google Shape;86;p5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7" name="标题文本"/>
          <p:cNvSpPr txBox="1">
            <a:spLocks noGrp="1"/>
          </p:cNvSpPr>
          <p:nvPr>
            <p:ph type="title"/>
          </p:nvPr>
        </p:nvSpPr>
        <p:spPr>
          <a:xfrm>
            <a:off x="609600" y="782632"/>
            <a:ext cx="6851600" cy="1143201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>
              <a:defRPr sz="44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09600" y="2209800"/>
            <a:ext cx="6851600" cy="42412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507987">
              <a:spcBef>
                <a:spcPts val="800"/>
              </a:spcBef>
              <a:buSzPts val="2800"/>
              <a:buChar char="▹"/>
            </a:lvl1pPr>
            <a:lvl2pPr marL="1219169" indent="-507987">
              <a:spcBef>
                <a:spcPts val="800"/>
              </a:spcBef>
              <a:buSzPts val="2800"/>
              <a:buChar char="￭"/>
            </a:lvl2pPr>
            <a:lvl3pPr marL="1828754" indent="-507987">
              <a:spcBef>
                <a:spcPts val="800"/>
              </a:spcBef>
              <a:buSzPts val="2800"/>
              <a:buChar char="⬝"/>
            </a:lvl3pPr>
            <a:lvl4pPr marL="2438338" indent="-507987">
              <a:spcBef>
                <a:spcPts val="800"/>
              </a:spcBef>
              <a:buSzPts val="2800"/>
              <a:buChar char="●"/>
            </a:lvl4pPr>
            <a:lvl5pPr marL="3047924" indent="-507987">
              <a:spcBef>
                <a:spcPts val="800"/>
              </a:spcBef>
              <a:buSzPts val="2800"/>
              <a:buChar char="○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8" name="Google Shape;89;p5"/>
          <p:cNvGrpSpPr/>
          <p:nvPr/>
        </p:nvGrpSpPr>
        <p:grpSpPr>
          <a:xfrm>
            <a:off x="8562986" y="-84"/>
            <a:ext cx="2203301" cy="3027001"/>
            <a:chOff x="0" y="0"/>
            <a:chExt cx="2203299" cy="3026999"/>
          </a:xfrm>
        </p:grpSpPr>
        <p:sp>
          <p:nvSpPr>
            <p:cNvPr id="29" name="Google Shape;90;p5"/>
            <p:cNvSpPr/>
            <p:nvPr/>
          </p:nvSpPr>
          <p:spPr>
            <a:xfrm>
              <a:off x="370417" y="2347382"/>
              <a:ext cx="306801" cy="2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3" y="0"/>
                  </a:moveTo>
                  <a:cubicBezTo>
                    <a:pt x="1005" y="0"/>
                    <a:pt x="1005" y="0"/>
                    <a:pt x="1005" y="0"/>
                  </a:cubicBezTo>
                  <a:cubicBezTo>
                    <a:pt x="502" y="0"/>
                    <a:pt x="0" y="5400"/>
                    <a:pt x="0" y="10800"/>
                  </a:cubicBezTo>
                  <a:cubicBezTo>
                    <a:pt x="0" y="16200"/>
                    <a:pt x="502" y="21600"/>
                    <a:pt x="1005" y="21600"/>
                  </a:cubicBezTo>
                  <a:cubicBezTo>
                    <a:pt x="20093" y="21600"/>
                    <a:pt x="20093" y="21600"/>
                    <a:pt x="20093" y="21600"/>
                  </a:cubicBezTo>
                  <a:cubicBezTo>
                    <a:pt x="21098" y="21600"/>
                    <a:pt x="21600" y="16200"/>
                    <a:pt x="21600" y="10800"/>
                  </a:cubicBezTo>
                  <a:cubicBezTo>
                    <a:pt x="21600" y="5400"/>
                    <a:pt x="21098" y="0"/>
                    <a:pt x="200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Google Shape;91;p5"/>
            <p:cNvSpPr/>
            <p:nvPr/>
          </p:nvSpPr>
          <p:spPr>
            <a:xfrm>
              <a:off x="0" y="1803400"/>
              <a:ext cx="1676401" cy="1223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6" y="0"/>
                  </a:moveTo>
                  <a:cubicBezTo>
                    <a:pt x="12500" y="0"/>
                    <a:pt x="12500" y="0"/>
                    <a:pt x="12500" y="0"/>
                  </a:cubicBezTo>
                  <a:cubicBezTo>
                    <a:pt x="12500" y="631"/>
                    <a:pt x="12500" y="631"/>
                    <a:pt x="12500" y="631"/>
                  </a:cubicBezTo>
                  <a:cubicBezTo>
                    <a:pt x="21140" y="631"/>
                    <a:pt x="21140" y="631"/>
                    <a:pt x="21140" y="631"/>
                  </a:cubicBezTo>
                  <a:cubicBezTo>
                    <a:pt x="21140" y="19074"/>
                    <a:pt x="21140" y="19074"/>
                    <a:pt x="21140" y="19074"/>
                  </a:cubicBezTo>
                  <a:cubicBezTo>
                    <a:pt x="20129" y="19074"/>
                    <a:pt x="20129" y="19074"/>
                    <a:pt x="20129" y="19074"/>
                  </a:cubicBezTo>
                  <a:cubicBezTo>
                    <a:pt x="20129" y="2400"/>
                    <a:pt x="20129" y="2400"/>
                    <a:pt x="20129" y="2400"/>
                  </a:cubicBezTo>
                  <a:cubicBezTo>
                    <a:pt x="20129" y="2274"/>
                    <a:pt x="20037" y="2147"/>
                    <a:pt x="19853" y="2147"/>
                  </a:cubicBezTo>
                  <a:cubicBezTo>
                    <a:pt x="12500" y="2147"/>
                    <a:pt x="12500" y="2147"/>
                    <a:pt x="12500" y="2147"/>
                  </a:cubicBezTo>
                  <a:cubicBezTo>
                    <a:pt x="12500" y="2779"/>
                    <a:pt x="12500" y="2779"/>
                    <a:pt x="12500" y="2779"/>
                  </a:cubicBezTo>
                  <a:cubicBezTo>
                    <a:pt x="19670" y="2779"/>
                    <a:pt x="19670" y="2779"/>
                    <a:pt x="19670" y="2779"/>
                  </a:cubicBezTo>
                  <a:cubicBezTo>
                    <a:pt x="19670" y="20968"/>
                    <a:pt x="19670" y="20968"/>
                    <a:pt x="19670" y="20968"/>
                  </a:cubicBezTo>
                  <a:cubicBezTo>
                    <a:pt x="460" y="20968"/>
                    <a:pt x="460" y="20968"/>
                    <a:pt x="460" y="20968"/>
                  </a:cubicBezTo>
                  <a:cubicBezTo>
                    <a:pt x="460" y="2779"/>
                    <a:pt x="460" y="2779"/>
                    <a:pt x="460" y="2779"/>
                  </a:cubicBezTo>
                  <a:cubicBezTo>
                    <a:pt x="3860" y="2779"/>
                    <a:pt x="3860" y="2779"/>
                    <a:pt x="3860" y="2779"/>
                  </a:cubicBezTo>
                  <a:cubicBezTo>
                    <a:pt x="3768" y="2526"/>
                    <a:pt x="3676" y="2400"/>
                    <a:pt x="3676" y="2147"/>
                  </a:cubicBezTo>
                  <a:cubicBezTo>
                    <a:pt x="1930" y="2147"/>
                    <a:pt x="1930" y="2147"/>
                    <a:pt x="1930" y="2147"/>
                  </a:cubicBezTo>
                  <a:cubicBezTo>
                    <a:pt x="1930" y="631"/>
                    <a:pt x="1930" y="631"/>
                    <a:pt x="1930" y="631"/>
                  </a:cubicBezTo>
                  <a:cubicBezTo>
                    <a:pt x="3585" y="631"/>
                    <a:pt x="3585" y="631"/>
                    <a:pt x="3585" y="631"/>
                  </a:cubicBezTo>
                  <a:cubicBezTo>
                    <a:pt x="3585" y="0"/>
                    <a:pt x="3585" y="0"/>
                    <a:pt x="3585" y="0"/>
                  </a:cubicBezTo>
                  <a:cubicBezTo>
                    <a:pt x="1654" y="0"/>
                    <a:pt x="1654" y="0"/>
                    <a:pt x="1654" y="0"/>
                  </a:cubicBezTo>
                  <a:cubicBezTo>
                    <a:pt x="1562" y="0"/>
                    <a:pt x="1471" y="253"/>
                    <a:pt x="1471" y="379"/>
                  </a:cubicBezTo>
                  <a:cubicBezTo>
                    <a:pt x="1471" y="2147"/>
                    <a:pt x="1471" y="2147"/>
                    <a:pt x="1471" y="2147"/>
                  </a:cubicBezTo>
                  <a:cubicBezTo>
                    <a:pt x="184" y="2147"/>
                    <a:pt x="184" y="2147"/>
                    <a:pt x="184" y="2147"/>
                  </a:cubicBezTo>
                  <a:cubicBezTo>
                    <a:pt x="92" y="2147"/>
                    <a:pt x="0" y="2274"/>
                    <a:pt x="0" y="2400"/>
                  </a:cubicBezTo>
                  <a:cubicBezTo>
                    <a:pt x="0" y="21347"/>
                    <a:pt x="0" y="21347"/>
                    <a:pt x="0" y="21347"/>
                  </a:cubicBezTo>
                  <a:cubicBezTo>
                    <a:pt x="0" y="21474"/>
                    <a:pt x="92" y="21600"/>
                    <a:pt x="184" y="21600"/>
                  </a:cubicBezTo>
                  <a:cubicBezTo>
                    <a:pt x="19853" y="21600"/>
                    <a:pt x="19853" y="21600"/>
                    <a:pt x="19853" y="21600"/>
                  </a:cubicBezTo>
                  <a:cubicBezTo>
                    <a:pt x="20037" y="21600"/>
                    <a:pt x="20129" y="21474"/>
                    <a:pt x="20129" y="21347"/>
                  </a:cubicBezTo>
                  <a:cubicBezTo>
                    <a:pt x="20129" y="19579"/>
                    <a:pt x="20129" y="19579"/>
                    <a:pt x="20129" y="19579"/>
                  </a:cubicBezTo>
                  <a:cubicBezTo>
                    <a:pt x="21416" y="19579"/>
                    <a:pt x="21416" y="19579"/>
                    <a:pt x="21416" y="19579"/>
                  </a:cubicBezTo>
                  <a:cubicBezTo>
                    <a:pt x="21508" y="19579"/>
                    <a:pt x="21600" y="19453"/>
                    <a:pt x="21600" y="19326"/>
                  </a:cubicBezTo>
                  <a:cubicBezTo>
                    <a:pt x="21600" y="379"/>
                    <a:pt x="21600" y="379"/>
                    <a:pt x="21600" y="379"/>
                  </a:cubicBezTo>
                  <a:cubicBezTo>
                    <a:pt x="21600" y="253"/>
                    <a:pt x="21508" y="0"/>
                    <a:pt x="2141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Google Shape;92;p5"/>
            <p:cNvSpPr/>
            <p:nvPr/>
          </p:nvSpPr>
          <p:spPr>
            <a:xfrm>
              <a:off x="177799" y="2461682"/>
              <a:ext cx="499601" cy="2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4" y="0"/>
                  </a:moveTo>
                  <a:cubicBezTo>
                    <a:pt x="617" y="0"/>
                    <a:pt x="617" y="0"/>
                    <a:pt x="617" y="0"/>
                  </a:cubicBezTo>
                  <a:cubicBezTo>
                    <a:pt x="309" y="0"/>
                    <a:pt x="0" y="5400"/>
                    <a:pt x="0" y="10800"/>
                  </a:cubicBezTo>
                  <a:cubicBezTo>
                    <a:pt x="0" y="16200"/>
                    <a:pt x="309" y="21600"/>
                    <a:pt x="617" y="21600"/>
                  </a:cubicBezTo>
                  <a:cubicBezTo>
                    <a:pt x="20674" y="21600"/>
                    <a:pt x="20674" y="21600"/>
                    <a:pt x="20674" y="21600"/>
                  </a:cubicBezTo>
                  <a:cubicBezTo>
                    <a:pt x="21291" y="21600"/>
                    <a:pt x="21600" y="16200"/>
                    <a:pt x="21600" y="10800"/>
                  </a:cubicBezTo>
                  <a:cubicBezTo>
                    <a:pt x="21600" y="5400"/>
                    <a:pt x="21291" y="0"/>
                    <a:pt x="206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Google Shape;93;p5"/>
            <p:cNvSpPr/>
            <p:nvPr/>
          </p:nvSpPr>
          <p:spPr>
            <a:xfrm>
              <a:off x="177799" y="2804582"/>
              <a:ext cx="499601" cy="3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4" y="0"/>
                  </a:moveTo>
                  <a:cubicBezTo>
                    <a:pt x="617" y="0"/>
                    <a:pt x="617" y="0"/>
                    <a:pt x="617" y="0"/>
                  </a:cubicBezTo>
                  <a:cubicBezTo>
                    <a:pt x="309" y="0"/>
                    <a:pt x="0" y="4320"/>
                    <a:pt x="0" y="8640"/>
                  </a:cubicBezTo>
                  <a:cubicBezTo>
                    <a:pt x="0" y="17280"/>
                    <a:pt x="309" y="21600"/>
                    <a:pt x="617" y="21600"/>
                  </a:cubicBezTo>
                  <a:cubicBezTo>
                    <a:pt x="20674" y="21600"/>
                    <a:pt x="20674" y="21600"/>
                    <a:pt x="20674" y="21600"/>
                  </a:cubicBezTo>
                  <a:cubicBezTo>
                    <a:pt x="21291" y="21600"/>
                    <a:pt x="21600" y="17280"/>
                    <a:pt x="21600" y="8640"/>
                  </a:cubicBezTo>
                  <a:cubicBezTo>
                    <a:pt x="21600" y="4320"/>
                    <a:pt x="21291" y="0"/>
                    <a:pt x="206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Google Shape;94;p5"/>
            <p:cNvSpPr/>
            <p:nvPr/>
          </p:nvSpPr>
          <p:spPr>
            <a:xfrm>
              <a:off x="177799" y="2575982"/>
              <a:ext cx="499601" cy="3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4" y="0"/>
                  </a:moveTo>
                  <a:cubicBezTo>
                    <a:pt x="617" y="0"/>
                    <a:pt x="617" y="0"/>
                    <a:pt x="617" y="0"/>
                  </a:cubicBezTo>
                  <a:cubicBezTo>
                    <a:pt x="309" y="0"/>
                    <a:pt x="0" y="4320"/>
                    <a:pt x="0" y="8640"/>
                  </a:cubicBezTo>
                  <a:cubicBezTo>
                    <a:pt x="0" y="12960"/>
                    <a:pt x="309" y="21600"/>
                    <a:pt x="617" y="21600"/>
                  </a:cubicBezTo>
                  <a:cubicBezTo>
                    <a:pt x="20674" y="21600"/>
                    <a:pt x="20674" y="21600"/>
                    <a:pt x="20674" y="21600"/>
                  </a:cubicBezTo>
                  <a:cubicBezTo>
                    <a:pt x="21291" y="21600"/>
                    <a:pt x="21600" y="12960"/>
                    <a:pt x="21600" y="8640"/>
                  </a:cubicBezTo>
                  <a:cubicBezTo>
                    <a:pt x="21600" y="4320"/>
                    <a:pt x="21291" y="0"/>
                    <a:pt x="206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Google Shape;95;p5"/>
            <p:cNvSpPr/>
            <p:nvPr/>
          </p:nvSpPr>
          <p:spPr>
            <a:xfrm>
              <a:off x="177799" y="2690282"/>
              <a:ext cx="499601" cy="3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4" y="0"/>
                  </a:moveTo>
                  <a:cubicBezTo>
                    <a:pt x="617" y="0"/>
                    <a:pt x="617" y="0"/>
                    <a:pt x="617" y="0"/>
                  </a:cubicBezTo>
                  <a:cubicBezTo>
                    <a:pt x="309" y="0"/>
                    <a:pt x="0" y="4320"/>
                    <a:pt x="0" y="8640"/>
                  </a:cubicBezTo>
                  <a:cubicBezTo>
                    <a:pt x="0" y="17280"/>
                    <a:pt x="309" y="21600"/>
                    <a:pt x="617" y="21600"/>
                  </a:cubicBezTo>
                  <a:cubicBezTo>
                    <a:pt x="20674" y="21600"/>
                    <a:pt x="20674" y="21600"/>
                    <a:pt x="20674" y="21600"/>
                  </a:cubicBezTo>
                  <a:cubicBezTo>
                    <a:pt x="21291" y="21600"/>
                    <a:pt x="21600" y="17280"/>
                    <a:pt x="21600" y="8640"/>
                  </a:cubicBezTo>
                  <a:cubicBezTo>
                    <a:pt x="21600" y="4320"/>
                    <a:pt x="21291" y="0"/>
                    <a:pt x="206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Google Shape;96;p5"/>
            <p:cNvSpPr/>
            <p:nvPr/>
          </p:nvSpPr>
          <p:spPr>
            <a:xfrm>
              <a:off x="797983" y="2347382"/>
              <a:ext cx="592797" cy="5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0" y="0"/>
                  </a:moveTo>
                  <a:cubicBezTo>
                    <a:pt x="16656" y="0"/>
                    <a:pt x="16656" y="0"/>
                    <a:pt x="16656" y="0"/>
                  </a:cubicBezTo>
                  <a:cubicBezTo>
                    <a:pt x="16395" y="0"/>
                    <a:pt x="16135" y="309"/>
                    <a:pt x="16135" y="617"/>
                  </a:cubicBezTo>
                  <a:cubicBezTo>
                    <a:pt x="16135" y="5863"/>
                    <a:pt x="16135" y="5863"/>
                    <a:pt x="16135" y="5863"/>
                  </a:cubicBezTo>
                  <a:cubicBezTo>
                    <a:pt x="16135" y="6171"/>
                    <a:pt x="16395" y="6480"/>
                    <a:pt x="16656" y="6480"/>
                  </a:cubicBezTo>
                  <a:cubicBezTo>
                    <a:pt x="17957" y="6480"/>
                    <a:pt x="17957" y="6480"/>
                    <a:pt x="17957" y="6480"/>
                  </a:cubicBezTo>
                  <a:cubicBezTo>
                    <a:pt x="17957" y="10491"/>
                    <a:pt x="17957" y="10491"/>
                    <a:pt x="17957" y="10491"/>
                  </a:cubicBezTo>
                  <a:cubicBezTo>
                    <a:pt x="11711" y="10491"/>
                    <a:pt x="11711" y="10491"/>
                    <a:pt x="11711" y="10491"/>
                  </a:cubicBezTo>
                  <a:cubicBezTo>
                    <a:pt x="11711" y="6480"/>
                    <a:pt x="11711" y="6480"/>
                    <a:pt x="11711" y="6480"/>
                  </a:cubicBezTo>
                  <a:cubicBezTo>
                    <a:pt x="13012" y="6480"/>
                    <a:pt x="13012" y="6480"/>
                    <a:pt x="13012" y="6480"/>
                  </a:cubicBezTo>
                  <a:cubicBezTo>
                    <a:pt x="13272" y="6480"/>
                    <a:pt x="13533" y="6171"/>
                    <a:pt x="13533" y="5863"/>
                  </a:cubicBezTo>
                  <a:cubicBezTo>
                    <a:pt x="13533" y="617"/>
                    <a:pt x="13533" y="617"/>
                    <a:pt x="13533" y="617"/>
                  </a:cubicBezTo>
                  <a:cubicBezTo>
                    <a:pt x="13533" y="309"/>
                    <a:pt x="13272" y="0"/>
                    <a:pt x="13012" y="0"/>
                  </a:cubicBezTo>
                  <a:cubicBezTo>
                    <a:pt x="8588" y="0"/>
                    <a:pt x="8588" y="0"/>
                    <a:pt x="8588" y="0"/>
                  </a:cubicBezTo>
                  <a:cubicBezTo>
                    <a:pt x="8328" y="0"/>
                    <a:pt x="8067" y="309"/>
                    <a:pt x="8067" y="617"/>
                  </a:cubicBezTo>
                  <a:cubicBezTo>
                    <a:pt x="8067" y="5863"/>
                    <a:pt x="8067" y="5863"/>
                    <a:pt x="8067" y="5863"/>
                  </a:cubicBezTo>
                  <a:cubicBezTo>
                    <a:pt x="8067" y="6171"/>
                    <a:pt x="8328" y="6480"/>
                    <a:pt x="8588" y="6480"/>
                  </a:cubicBezTo>
                  <a:cubicBezTo>
                    <a:pt x="10670" y="6480"/>
                    <a:pt x="10670" y="6480"/>
                    <a:pt x="10670" y="6480"/>
                  </a:cubicBezTo>
                  <a:cubicBezTo>
                    <a:pt x="10670" y="10491"/>
                    <a:pt x="10670" y="10491"/>
                    <a:pt x="10670" y="10491"/>
                  </a:cubicBezTo>
                  <a:cubicBezTo>
                    <a:pt x="3643" y="10491"/>
                    <a:pt x="3643" y="10491"/>
                    <a:pt x="3643" y="10491"/>
                  </a:cubicBezTo>
                  <a:cubicBezTo>
                    <a:pt x="3643" y="6480"/>
                    <a:pt x="3643" y="6480"/>
                    <a:pt x="3643" y="6480"/>
                  </a:cubicBezTo>
                  <a:cubicBezTo>
                    <a:pt x="4944" y="6480"/>
                    <a:pt x="4944" y="6480"/>
                    <a:pt x="4944" y="6480"/>
                  </a:cubicBezTo>
                  <a:cubicBezTo>
                    <a:pt x="5205" y="6480"/>
                    <a:pt x="5465" y="6171"/>
                    <a:pt x="5465" y="5863"/>
                  </a:cubicBezTo>
                  <a:cubicBezTo>
                    <a:pt x="5465" y="617"/>
                    <a:pt x="5465" y="617"/>
                    <a:pt x="5465" y="617"/>
                  </a:cubicBezTo>
                  <a:cubicBezTo>
                    <a:pt x="5465" y="309"/>
                    <a:pt x="5205" y="0"/>
                    <a:pt x="4944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260" y="0"/>
                    <a:pt x="0" y="309"/>
                    <a:pt x="0" y="617"/>
                  </a:cubicBezTo>
                  <a:cubicBezTo>
                    <a:pt x="0" y="5863"/>
                    <a:pt x="0" y="5863"/>
                    <a:pt x="0" y="5863"/>
                  </a:cubicBezTo>
                  <a:cubicBezTo>
                    <a:pt x="0" y="6171"/>
                    <a:pt x="260" y="6480"/>
                    <a:pt x="520" y="6480"/>
                  </a:cubicBezTo>
                  <a:cubicBezTo>
                    <a:pt x="2602" y="6480"/>
                    <a:pt x="2602" y="6480"/>
                    <a:pt x="2602" y="6480"/>
                  </a:cubicBezTo>
                  <a:cubicBezTo>
                    <a:pt x="2602" y="11109"/>
                    <a:pt x="2602" y="11109"/>
                    <a:pt x="2602" y="11109"/>
                  </a:cubicBezTo>
                  <a:cubicBezTo>
                    <a:pt x="2602" y="11417"/>
                    <a:pt x="2863" y="11726"/>
                    <a:pt x="3123" y="11726"/>
                  </a:cubicBezTo>
                  <a:cubicBezTo>
                    <a:pt x="10670" y="11726"/>
                    <a:pt x="10670" y="11726"/>
                    <a:pt x="10670" y="11726"/>
                  </a:cubicBezTo>
                  <a:cubicBezTo>
                    <a:pt x="10670" y="16046"/>
                    <a:pt x="10670" y="16046"/>
                    <a:pt x="10670" y="16046"/>
                  </a:cubicBezTo>
                  <a:cubicBezTo>
                    <a:pt x="4164" y="16046"/>
                    <a:pt x="4164" y="16046"/>
                    <a:pt x="4164" y="16046"/>
                  </a:cubicBezTo>
                  <a:cubicBezTo>
                    <a:pt x="3904" y="16046"/>
                    <a:pt x="3643" y="16354"/>
                    <a:pt x="3643" y="16663"/>
                  </a:cubicBezTo>
                  <a:cubicBezTo>
                    <a:pt x="3643" y="20983"/>
                    <a:pt x="3643" y="20983"/>
                    <a:pt x="3643" y="20983"/>
                  </a:cubicBezTo>
                  <a:cubicBezTo>
                    <a:pt x="3643" y="21291"/>
                    <a:pt x="3904" y="21600"/>
                    <a:pt x="4164" y="21600"/>
                  </a:cubicBezTo>
                  <a:cubicBezTo>
                    <a:pt x="17436" y="21600"/>
                    <a:pt x="17436" y="21600"/>
                    <a:pt x="17436" y="21600"/>
                  </a:cubicBezTo>
                  <a:cubicBezTo>
                    <a:pt x="17696" y="21600"/>
                    <a:pt x="17957" y="21291"/>
                    <a:pt x="17957" y="20983"/>
                  </a:cubicBezTo>
                  <a:cubicBezTo>
                    <a:pt x="17957" y="16663"/>
                    <a:pt x="17957" y="16663"/>
                    <a:pt x="17957" y="16663"/>
                  </a:cubicBezTo>
                  <a:cubicBezTo>
                    <a:pt x="17957" y="16354"/>
                    <a:pt x="17696" y="16046"/>
                    <a:pt x="17436" y="16046"/>
                  </a:cubicBezTo>
                  <a:cubicBezTo>
                    <a:pt x="11711" y="16046"/>
                    <a:pt x="11711" y="16046"/>
                    <a:pt x="11711" y="16046"/>
                  </a:cubicBezTo>
                  <a:cubicBezTo>
                    <a:pt x="11711" y="11726"/>
                    <a:pt x="11711" y="11726"/>
                    <a:pt x="11711" y="11726"/>
                  </a:cubicBezTo>
                  <a:cubicBezTo>
                    <a:pt x="18477" y="11726"/>
                    <a:pt x="18477" y="11726"/>
                    <a:pt x="18477" y="11726"/>
                  </a:cubicBezTo>
                  <a:cubicBezTo>
                    <a:pt x="18737" y="11726"/>
                    <a:pt x="18998" y="11417"/>
                    <a:pt x="18998" y="11109"/>
                  </a:cubicBezTo>
                  <a:cubicBezTo>
                    <a:pt x="18998" y="6480"/>
                    <a:pt x="18998" y="6480"/>
                    <a:pt x="18998" y="6480"/>
                  </a:cubicBezTo>
                  <a:cubicBezTo>
                    <a:pt x="21080" y="6480"/>
                    <a:pt x="21080" y="6480"/>
                    <a:pt x="21080" y="6480"/>
                  </a:cubicBezTo>
                  <a:cubicBezTo>
                    <a:pt x="21340" y="6480"/>
                    <a:pt x="21600" y="6171"/>
                    <a:pt x="21600" y="5863"/>
                  </a:cubicBezTo>
                  <a:cubicBezTo>
                    <a:pt x="21600" y="617"/>
                    <a:pt x="21600" y="617"/>
                    <a:pt x="21600" y="617"/>
                  </a:cubicBezTo>
                  <a:cubicBezTo>
                    <a:pt x="21600" y="309"/>
                    <a:pt x="21340" y="0"/>
                    <a:pt x="21080" y="0"/>
                  </a:cubicBezTo>
                  <a:close/>
                  <a:moveTo>
                    <a:pt x="9108" y="5246"/>
                  </a:moveTo>
                  <a:cubicBezTo>
                    <a:pt x="9108" y="1234"/>
                    <a:pt x="9108" y="1234"/>
                    <a:pt x="9108" y="1234"/>
                  </a:cubicBezTo>
                  <a:cubicBezTo>
                    <a:pt x="12492" y="1234"/>
                    <a:pt x="12492" y="1234"/>
                    <a:pt x="12492" y="1234"/>
                  </a:cubicBezTo>
                  <a:cubicBezTo>
                    <a:pt x="12492" y="5246"/>
                    <a:pt x="12492" y="5246"/>
                    <a:pt x="12492" y="5246"/>
                  </a:cubicBezTo>
                  <a:cubicBezTo>
                    <a:pt x="11711" y="5246"/>
                    <a:pt x="11711" y="5246"/>
                    <a:pt x="11711" y="5246"/>
                  </a:cubicBezTo>
                  <a:cubicBezTo>
                    <a:pt x="10670" y="5246"/>
                    <a:pt x="10670" y="5246"/>
                    <a:pt x="10670" y="5246"/>
                  </a:cubicBezTo>
                  <a:lnTo>
                    <a:pt x="9108" y="5246"/>
                  </a:lnTo>
                  <a:close/>
                  <a:moveTo>
                    <a:pt x="1041" y="5246"/>
                  </a:moveTo>
                  <a:cubicBezTo>
                    <a:pt x="1041" y="1234"/>
                    <a:pt x="1041" y="1234"/>
                    <a:pt x="1041" y="1234"/>
                  </a:cubicBezTo>
                  <a:cubicBezTo>
                    <a:pt x="4424" y="1234"/>
                    <a:pt x="4424" y="1234"/>
                    <a:pt x="4424" y="1234"/>
                  </a:cubicBezTo>
                  <a:cubicBezTo>
                    <a:pt x="4424" y="5246"/>
                    <a:pt x="4424" y="5246"/>
                    <a:pt x="4424" y="5246"/>
                  </a:cubicBezTo>
                  <a:cubicBezTo>
                    <a:pt x="3643" y="5246"/>
                    <a:pt x="3643" y="5246"/>
                    <a:pt x="3643" y="5246"/>
                  </a:cubicBezTo>
                  <a:cubicBezTo>
                    <a:pt x="2602" y="5246"/>
                    <a:pt x="2602" y="5246"/>
                    <a:pt x="2602" y="5246"/>
                  </a:cubicBezTo>
                  <a:lnTo>
                    <a:pt x="1041" y="5246"/>
                  </a:lnTo>
                  <a:close/>
                  <a:moveTo>
                    <a:pt x="16916" y="17280"/>
                  </a:moveTo>
                  <a:cubicBezTo>
                    <a:pt x="16916" y="20366"/>
                    <a:pt x="16916" y="20366"/>
                    <a:pt x="16916" y="20366"/>
                  </a:cubicBezTo>
                  <a:cubicBezTo>
                    <a:pt x="4684" y="20366"/>
                    <a:pt x="4684" y="20366"/>
                    <a:pt x="4684" y="20366"/>
                  </a:cubicBezTo>
                  <a:cubicBezTo>
                    <a:pt x="4684" y="17280"/>
                    <a:pt x="4684" y="17280"/>
                    <a:pt x="4684" y="17280"/>
                  </a:cubicBezTo>
                  <a:cubicBezTo>
                    <a:pt x="10670" y="17280"/>
                    <a:pt x="10670" y="17280"/>
                    <a:pt x="10670" y="17280"/>
                  </a:cubicBezTo>
                  <a:cubicBezTo>
                    <a:pt x="11711" y="17280"/>
                    <a:pt x="11711" y="17280"/>
                    <a:pt x="11711" y="17280"/>
                  </a:cubicBezTo>
                  <a:lnTo>
                    <a:pt x="16916" y="17280"/>
                  </a:lnTo>
                  <a:close/>
                  <a:moveTo>
                    <a:pt x="20559" y="5246"/>
                  </a:moveTo>
                  <a:cubicBezTo>
                    <a:pt x="18998" y="5246"/>
                    <a:pt x="18998" y="5246"/>
                    <a:pt x="18998" y="5246"/>
                  </a:cubicBezTo>
                  <a:cubicBezTo>
                    <a:pt x="17957" y="5246"/>
                    <a:pt x="17957" y="5246"/>
                    <a:pt x="17957" y="5246"/>
                  </a:cubicBezTo>
                  <a:cubicBezTo>
                    <a:pt x="17176" y="5246"/>
                    <a:pt x="17176" y="5246"/>
                    <a:pt x="17176" y="5246"/>
                  </a:cubicBezTo>
                  <a:cubicBezTo>
                    <a:pt x="17176" y="1234"/>
                    <a:pt x="17176" y="1234"/>
                    <a:pt x="17176" y="1234"/>
                  </a:cubicBezTo>
                  <a:cubicBezTo>
                    <a:pt x="20559" y="1234"/>
                    <a:pt x="20559" y="1234"/>
                    <a:pt x="20559" y="1234"/>
                  </a:cubicBezTo>
                  <a:lnTo>
                    <a:pt x="20559" y="52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Google Shape;97;p5"/>
            <p:cNvSpPr/>
            <p:nvPr/>
          </p:nvSpPr>
          <p:spPr>
            <a:xfrm>
              <a:off x="1968500" y="1875366"/>
              <a:ext cx="23480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1" y="12320"/>
                  </a:moveTo>
                  <a:cubicBezTo>
                    <a:pt x="19636" y="12320"/>
                    <a:pt x="18982" y="12480"/>
                    <a:pt x="18982" y="12640"/>
                  </a:cubicBezTo>
                  <a:cubicBezTo>
                    <a:pt x="18982" y="18880"/>
                    <a:pt x="18982" y="18880"/>
                    <a:pt x="18982" y="18880"/>
                  </a:cubicBezTo>
                  <a:cubicBezTo>
                    <a:pt x="18982" y="19360"/>
                    <a:pt x="17673" y="19840"/>
                    <a:pt x="15709" y="20000"/>
                  </a:cubicBezTo>
                  <a:cubicBezTo>
                    <a:pt x="15709" y="15040"/>
                    <a:pt x="15709" y="15040"/>
                    <a:pt x="15709" y="15040"/>
                  </a:cubicBezTo>
                  <a:cubicBezTo>
                    <a:pt x="15709" y="15040"/>
                    <a:pt x="15709" y="15040"/>
                    <a:pt x="15709" y="15040"/>
                  </a:cubicBezTo>
                  <a:cubicBezTo>
                    <a:pt x="15709" y="4320"/>
                    <a:pt x="15709" y="4320"/>
                    <a:pt x="15709" y="4320"/>
                  </a:cubicBezTo>
                  <a:cubicBezTo>
                    <a:pt x="15709" y="4320"/>
                    <a:pt x="15709" y="4320"/>
                    <a:pt x="15709" y="4160"/>
                  </a:cubicBezTo>
                  <a:cubicBezTo>
                    <a:pt x="15709" y="4160"/>
                    <a:pt x="15709" y="4160"/>
                    <a:pt x="15709" y="4160"/>
                  </a:cubicBezTo>
                  <a:cubicBezTo>
                    <a:pt x="15709" y="4160"/>
                    <a:pt x="15709" y="4160"/>
                    <a:pt x="15709" y="4160"/>
                  </a:cubicBezTo>
                  <a:cubicBezTo>
                    <a:pt x="15709" y="4160"/>
                    <a:pt x="15709" y="4160"/>
                    <a:pt x="15709" y="4160"/>
                  </a:cubicBezTo>
                  <a:cubicBezTo>
                    <a:pt x="9164" y="320"/>
                    <a:pt x="9164" y="320"/>
                    <a:pt x="9164" y="320"/>
                  </a:cubicBezTo>
                  <a:cubicBezTo>
                    <a:pt x="9164" y="160"/>
                    <a:pt x="8509" y="0"/>
                    <a:pt x="7854" y="0"/>
                  </a:cubicBezTo>
                  <a:cubicBezTo>
                    <a:pt x="7200" y="0"/>
                    <a:pt x="6545" y="160"/>
                    <a:pt x="6545" y="320"/>
                  </a:cubicBezTo>
                  <a:cubicBezTo>
                    <a:pt x="0" y="4160"/>
                    <a:pt x="0" y="4160"/>
                    <a:pt x="0" y="4160"/>
                  </a:cubicBezTo>
                  <a:cubicBezTo>
                    <a:pt x="0" y="4160"/>
                    <a:pt x="0" y="4160"/>
                    <a:pt x="0" y="4160"/>
                  </a:cubicBezTo>
                  <a:cubicBezTo>
                    <a:pt x="0" y="4160"/>
                    <a:pt x="0" y="4160"/>
                    <a:pt x="0" y="4160"/>
                  </a:cubicBezTo>
                  <a:cubicBezTo>
                    <a:pt x="0" y="4160"/>
                    <a:pt x="0" y="4160"/>
                    <a:pt x="0" y="4160"/>
                  </a:cubicBezTo>
                  <a:cubicBezTo>
                    <a:pt x="0" y="4160"/>
                    <a:pt x="0" y="4160"/>
                    <a:pt x="0" y="4160"/>
                  </a:cubicBezTo>
                  <a:cubicBezTo>
                    <a:pt x="0" y="4160"/>
                    <a:pt x="0" y="4160"/>
                    <a:pt x="0" y="416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15040"/>
                    <a:pt x="0" y="15040"/>
                    <a:pt x="0" y="15040"/>
                  </a:cubicBezTo>
                  <a:cubicBezTo>
                    <a:pt x="0" y="21120"/>
                    <a:pt x="0" y="21120"/>
                    <a:pt x="0" y="21120"/>
                  </a:cubicBezTo>
                  <a:cubicBezTo>
                    <a:pt x="0" y="21280"/>
                    <a:pt x="0" y="21440"/>
                    <a:pt x="654" y="21440"/>
                  </a:cubicBezTo>
                  <a:cubicBezTo>
                    <a:pt x="654" y="21440"/>
                    <a:pt x="1309" y="21600"/>
                    <a:pt x="1309" y="21600"/>
                  </a:cubicBezTo>
                  <a:cubicBezTo>
                    <a:pt x="13745" y="21600"/>
                    <a:pt x="13745" y="21600"/>
                    <a:pt x="13745" y="21600"/>
                  </a:cubicBezTo>
                  <a:cubicBezTo>
                    <a:pt x="15054" y="21600"/>
                    <a:pt x="15709" y="21440"/>
                    <a:pt x="15709" y="21120"/>
                  </a:cubicBezTo>
                  <a:cubicBezTo>
                    <a:pt x="15709" y="20800"/>
                    <a:pt x="15709" y="20800"/>
                    <a:pt x="15709" y="20800"/>
                  </a:cubicBezTo>
                  <a:cubicBezTo>
                    <a:pt x="18982" y="20640"/>
                    <a:pt x="21600" y="19840"/>
                    <a:pt x="21600" y="18880"/>
                  </a:cubicBezTo>
                  <a:cubicBezTo>
                    <a:pt x="21600" y="12640"/>
                    <a:pt x="21600" y="12640"/>
                    <a:pt x="21600" y="12640"/>
                  </a:cubicBezTo>
                  <a:cubicBezTo>
                    <a:pt x="21600" y="12480"/>
                    <a:pt x="20945" y="12320"/>
                    <a:pt x="20291" y="12320"/>
                  </a:cubicBezTo>
                  <a:close/>
                  <a:moveTo>
                    <a:pt x="12436" y="14560"/>
                  </a:moveTo>
                  <a:cubicBezTo>
                    <a:pt x="3273" y="14560"/>
                    <a:pt x="3273" y="14560"/>
                    <a:pt x="3273" y="14560"/>
                  </a:cubicBezTo>
                  <a:cubicBezTo>
                    <a:pt x="3273" y="4640"/>
                    <a:pt x="3273" y="4640"/>
                    <a:pt x="3273" y="4640"/>
                  </a:cubicBezTo>
                  <a:cubicBezTo>
                    <a:pt x="12436" y="4640"/>
                    <a:pt x="12436" y="4640"/>
                    <a:pt x="12436" y="4640"/>
                  </a:cubicBezTo>
                  <a:lnTo>
                    <a:pt x="12436" y="14560"/>
                  </a:lnTo>
                  <a:close/>
                  <a:moveTo>
                    <a:pt x="7854" y="1440"/>
                  </a:moveTo>
                  <a:cubicBezTo>
                    <a:pt x="11782" y="3840"/>
                    <a:pt x="11782" y="3840"/>
                    <a:pt x="11782" y="3840"/>
                  </a:cubicBezTo>
                  <a:cubicBezTo>
                    <a:pt x="3927" y="3840"/>
                    <a:pt x="3927" y="3840"/>
                    <a:pt x="3927" y="3840"/>
                  </a:cubicBezTo>
                  <a:lnTo>
                    <a:pt x="7854" y="1440"/>
                  </a:lnTo>
                  <a:close/>
                  <a:moveTo>
                    <a:pt x="3273" y="20800"/>
                  </a:moveTo>
                  <a:cubicBezTo>
                    <a:pt x="3273" y="15360"/>
                    <a:pt x="3273" y="15360"/>
                    <a:pt x="3273" y="15360"/>
                  </a:cubicBezTo>
                  <a:cubicBezTo>
                    <a:pt x="12436" y="15360"/>
                    <a:pt x="12436" y="15360"/>
                    <a:pt x="12436" y="15360"/>
                  </a:cubicBezTo>
                  <a:cubicBezTo>
                    <a:pt x="12436" y="20800"/>
                    <a:pt x="12436" y="20800"/>
                    <a:pt x="12436" y="20800"/>
                  </a:cubicBezTo>
                  <a:lnTo>
                    <a:pt x="3273" y="208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Google Shape;98;p5"/>
            <p:cNvSpPr/>
            <p:nvPr/>
          </p:nvSpPr>
          <p:spPr>
            <a:xfrm>
              <a:off x="277283" y="-1"/>
              <a:ext cx="942257" cy="226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extrusionOk="0">
                  <a:moveTo>
                    <a:pt x="21113" y="15127"/>
                  </a:moveTo>
                  <a:cubicBezTo>
                    <a:pt x="20950" y="14990"/>
                    <a:pt x="18352" y="12742"/>
                    <a:pt x="16403" y="11379"/>
                  </a:cubicBezTo>
                  <a:cubicBezTo>
                    <a:pt x="15753" y="11038"/>
                    <a:pt x="15104" y="10766"/>
                    <a:pt x="14292" y="10562"/>
                  </a:cubicBezTo>
                  <a:cubicBezTo>
                    <a:pt x="14292" y="6950"/>
                    <a:pt x="14292" y="6950"/>
                    <a:pt x="14292" y="6950"/>
                  </a:cubicBezTo>
                  <a:cubicBezTo>
                    <a:pt x="15916" y="6950"/>
                    <a:pt x="15916" y="6950"/>
                    <a:pt x="15916" y="6950"/>
                  </a:cubicBezTo>
                  <a:cubicBezTo>
                    <a:pt x="16241" y="6950"/>
                    <a:pt x="16403" y="6882"/>
                    <a:pt x="16403" y="6746"/>
                  </a:cubicBezTo>
                  <a:cubicBezTo>
                    <a:pt x="16403" y="0"/>
                    <a:pt x="16403" y="0"/>
                    <a:pt x="16403" y="0"/>
                  </a:cubicBezTo>
                  <a:cubicBezTo>
                    <a:pt x="15591" y="0"/>
                    <a:pt x="15591" y="0"/>
                    <a:pt x="15591" y="0"/>
                  </a:cubicBezTo>
                  <a:cubicBezTo>
                    <a:pt x="15591" y="6609"/>
                    <a:pt x="15591" y="6609"/>
                    <a:pt x="15591" y="6609"/>
                  </a:cubicBezTo>
                  <a:cubicBezTo>
                    <a:pt x="1624" y="6609"/>
                    <a:pt x="1624" y="6609"/>
                    <a:pt x="1624" y="6609"/>
                  </a:cubicBezTo>
                  <a:cubicBezTo>
                    <a:pt x="1624" y="0"/>
                    <a:pt x="1624" y="0"/>
                    <a:pt x="1624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746"/>
                    <a:pt x="974" y="6746"/>
                    <a:pt x="974" y="6746"/>
                  </a:cubicBezTo>
                  <a:cubicBezTo>
                    <a:pt x="974" y="6882"/>
                    <a:pt x="1137" y="6950"/>
                    <a:pt x="1299" y="6950"/>
                  </a:cubicBezTo>
                  <a:cubicBezTo>
                    <a:pt x="3086" y="6950"/>
                    <a:pt x="3086" y="6950"/>
                    <a:pt x="3086" y="6950"/>
                  </a:cubicBezTo>
                  <a:cubicBezTo>
                    <a:pt x="3086" y="10562"/>
                    <a:pt x="3086" y="10562"/>
                    <a:pt x="3086" y="10562"/>
                  </a:cubicBezTo>
                  <a:cubicBezTo>
                    <a:pt x="1137" y="11107"/>
                    <a:pt x="0" y="11992"/>
                    <a:pt x="0" y="12878"/>
                  </a:cubicBezTo>
                  <a:cubicBezTo>
                    <a:pt x="0" y="18057"/>
                    <a:pt x="0" y="18057"/>
                    <a:pt x="0" y="18057"/>
                  </a:cubicBezTo>
                  <a:cubicBezTo>
                    <a:pt x="0" y="18602"/>
                    <a:pt x="1137" y="19011"/>
                    <a:pt x="2274" y="19011"/>
                  </a:cubicBezTo>
                  <a:cubicBezTo>
                    <a:pt x="2923" y="19011"/>
                    <a:pt x="3410" y="18942"/>
                    <a:pt x="3735" y="18806"/>
                  </a:cubicBezTo>
                  <a:cubicBezTo>
                    <a:pt x="3735" y="19624"/>
                    <a:pt x="3735" y="19624"/>
                    <a:pt x="3735" y="19624"/>
                  </a:cubicBezTo>
                  <a:cubicBezTo>
                    <a:pt x="3735" y="20169"/>
                    <a:pt x="4872" y="20578"/>
                    <a:pt x="6009" y="20578"/>
                  </a:cubicBezTo>
                  <a:cubicBezTo>
                    <a:pt x="6659" y="20578"/>
                    <a:pt x="7146" y="20510"/>
                    <a:pt x="7471" y="20373"/>
                  </a:cubicBezTo>
                  <a:cubicBezTo>
                    <a:pt x="7471" y="20714"/>
                    <a:pt x="7471" y="20714"/>
                    <a:pt x="7471" y="20714"/>
                  </a:cubicBezTo>
                  <a:cubicBezTo>
                    <a:pt x="7471" y="21191"/>
                    <a:pt x="8445" y="21600"/>
                    <a:pt x="9744" y="21600"/>
                  </a:cubicBezTo>
                  <a:cubicBezTo>
                    <a:pt x="11044" y="21600"/>
                    <a:pt x="12018" y="21191"/>
                    <a:pt x="12018" y="20714"/>
                  </a:cubicBezTo>
                  <a:cubicBezTo>
                    <a:pt x="12018" y="20373"/>
                    <a:pt x="12018" y="20373"/>
                    <a:pt x="12018" y="20373"/>
                  </a:cubicBezTo>
                  <a:cubicBezTo>
                    <a:pt x="12343" y="20510"/>
                    <a:pt x="12992" y="20578"/>
                    <a:pt x="13480" y="20578"/>
                  </a:cubicBezTo>
                  <a:cubicBezTo>
                    <a:pt x="14779" y="20578"/>
                    <a:pt x="15753" y="20169"/>
                    <a:pt x="15753" y="19624"/>
                  </a:cubicBezTo>
                  <a:cubicBezTo>
                    <a:pt x="15753" y="14922"/>
                    <a:pt x="15753" y="14922"/>
                    <a:pt x="15753" y="14922"/>
                  </a:cubicBezTo>
                  <a:cubicBezTo>
                    <a:pt x="18352" y="16149"/>
                    <a:pt x="18352" y="16149"/>
                    <a:pt x="18352" y="16149"/>
                  </a:cubicBezTo>
                  <a:cubicBezTo>
                    <a:pt x="18352" y="16149"/>
                    <a:pt x="18352" y="16217"/>
                    <a:pt x="18352" y="16217"/>
                  </a:cubicBezTo>
                  <a:cubicBezTo>
                    <a:pt x="19164" y="16421"/>
                    <a:pt x="20301" y="16421"/>
                    <a:pt x="20950" y="16149"/>
                  </a:cubicBezTo>
                  <a:cubicBezTo>
                    <a:pt x="21600" y="15876"/>
                    <a:pt x="21600" y="15467"/>
                    <a:pt x="21113" y="15127"/>
                  </a:cubicBezTo>
                  <a:close/>
                  <a:moveTo>
                    <a:pt x="3735" y="7018"/>
                  </a:moveTo>
                  <a:cubicBezTo>
                    <a:pt x="13480" y="7018"/>
                    <a:pt x="13480" y="7018"/>
                    <a:pt x="13480" y="7018"/>
                  </a:cubicBezTo>
                  <a:cubicBezTo>
                    <a:pt x="13480" y="8177"/>
                    <a:pt x="13480" y="8177"/>
                    <a:pt x="13480" y="8177"/>
                  </a:cubicBezTo>
                  <a:cubicBezTo>
                    <a:pt x="11044" y="8177"/>
                    <a:pt x="11044" y="8177"/>
                    <a:pt x="11044" y="8177"/>
                  </a:cubicBezTo>
                  <a:cubicBezTo>
                    <a:pt x="11044" y="7904"/>
                    <a:pt x="11044" y="7904"/>
                    <a:pt x="11044" y="7904"/>
                  </a:cubicBezTo>
                  <a:cubicBezTo>
                    <a:pt x="11044" y="7836"/>
                    <a:pt x="10881" y="7700"/>
                    <a:pt x="10719" y="7700"/>
                  </a:cubicBezTo>
                  <a:cubicBezTo>
                    <a:pt x="6659" y="7700"/>
                    <a:pt x="6659" y="7700"/>
                    <a:pt x="6659" y="7700"/>
                  </a:cubicBezTo>
                  <a:cubicBezTo>
                    <a:pt x="6334" y="7700"/>
                    <a:pt x="6171" y="7836"/>
                    <a:pt x="6171" y="7904"/>
                  </a:cubicBezTo>
                  <a:cubicBezTo>
                    <a:pt x="6171" y="8177"/>
                    <a:pt x="6171" y="8177"/>
                    <a:pt x="6171" y="8177"/>
                  </a:cubicBezTo>
                  <a:cubicBezTo>
                    <a:pt x="3735" y="8177"/>
                    <a:pt x="3735" y="8177"/>
                    <a:pt x="3735" y="8177"/>
                  </a:cubicBezTo>
                  <a:lnTo>
                    <a:pt x="3735" y="7018"/>
                  </a:lnTo>
                  <a:close/>
                  <a:moveTo>
                    <a:pt x="13480" y="8517"/>
                  </a:moveTo>
                  <a:cubicBezTo>
                    <a:pt x="13480" y="8994"/>
                    <a:pt x="13480" y="8994"/>
                    <a:pt x="13480" y="8994"/>
                  </a:cubicBezTo>
                  <a:cubicBezTo>
                    <a:pt x="11044" y="8994"/>
                    <a:pt x="11044" y="8994"/>
                    <a:pt x="11044" y="8994"/>
                  </a:cubicBezTo>
                  <a:cubicBezTo>
                    <a:pt x="11044" y="8517"/>
                    <a:pt x="11044" y="8517"/>
                    <a:pt x="11044" y="8517"/>
                  </a:cubicBezTo>
                  <a:lnTo>
                    <a:pt x="13480" y="8517"/>
                  </a:lnTo>
                  <a:close/>
                  <a:moveTo>
                    <a:pt x="10232" y="8108"/>
                  </a:moveTo>
                  <a:cubicBezTo>
                    <a:pt x="10232" y="9471"/>
                    <a:pt x="10232" y="9471"/>
                    <a:pt x="10232" y="9471"/>
                  </a:cubicBezTo>
                  <a:cubicBezTo>
                    <a:pt x="7146" y="9471"/>
                    <a:pt x="7146" y="9471"/>
                    <a:pt x="7146" y="9471"/>
                  </a:cubicBezTo>
                  <a:cubicBezTo>
                    <a:pt x="7146" y="8108"/>
                    <a:pt x="7146" y="8108"/>
                    <a:pt x="7146" y="8108"/>
                  </a:cubicBezTo>
                  <a:lnTo>
                    <a:pt x="10232" y="8108"/>
                  </a:lnTo>
                  <a:close/>
                  <a:moveTo>
                    <a:pt x="3735" y="8517"/>
                  </a:moveTo>
                  <a:cubicBezTo>
                    <a:pt x="6171" y="8517"/>
                    <a:pt x="6171" y="8517"/>
                    <a:pt x="6171" y="8517"/>
                  </a:cubicBezTo>
                  <a:cubicBezTo>
                    <a:pt x="6171" y="8994"/>
                    <a:pt x="6171" y="8994"/>
                    <a:pt x="6171" y="8994"/>
                  </a:cubicBezTo>
                  <a:cubicBezTo>
                    <a:pt x="3735" y="8994"/>
                    <a:pt x="3735" y="8994"/>
                    <a:pt x="3735" y="8994"/>
                  </a:cubicBezTo>
                  <a:lnTo>
                    <a:pt x="3735" y="8517"/>
                  </a:lnTo>
                  <a:close/>
                  <a:moveTo>
                    <a:pt x="20301" y="15944"/>
                  </a:moveTo>
                  <a:cubicBezTo>
                    <a:pt x="19976" y="16081"/>
                    <a:pt x="19326" y="16081"/>
                    <a:pt x="18839" y="15944"/>
                  </a:cubicBezTo>
                  <a:cubicBezTo>
                    <a:pt x="15591" y="14377"/>
                    <a:pt x="15591" y="14377"/>
                    <a:pt x="15591" y="14377"/>
                  </a:cubicBezTo>
                  <a:cubicBezTo>
                    <a:pt x="15591" y="14309"/>
                    <a:pt x="15429" y="14241"/>
                    <a:pt x="15266" y="14309"/>
                  </a:cubicBezTo>
                  <a:cubicBezTo>
                    <a:pt x="15104" y="14309"/>
                    <a:pt x="14941" y="14377"/>
                    <a:pt x="14941" y="14445"/>
                  </a:cubicBezTo>
                  <a:cubicBezTo>
                    <a:pt x="14941" y="19624"/>
                    <a:pt x="14941" y="19624"/>
                    <a:pt x="14941" y="19624"/>
                  </a:cubicBezTo>
                  <a:cubicBezTo>
                    <a:pt x="14941" y="19965"/>
                    <a:pt x="14454" y="20237"/>
                    <a:pt x="13642" y="20237"/>
                  </a:cubicBezTo>
                  <a:cubicBezTo>
                    <a:pt x="12830" y="20305"/>
                    <a:pt x="12018" y="20033"/>
                    <a:pt x="12018" y="19624"/>
                  </a:cubicBezTo>
                  <a:cubicBezTo>
                    <a:pt x="12018" y="16830"/>
                    <a:pt x="12018" y="16830"/>
                    <a:pt x="12018" y="16830"/>
                  </a:cubicBezTo>
                  <a:cubicBezTo>
                    <a:pt x="12018" y="16694"/>
                    <a:pt x="11856" y="16626"/>
                    <a:pt x="11531" y="16626"/>
                  </a:cubicBezTo>
                  <a:cubicBezTo>
                    <a:pt x="11531" y="16626"/>
                    <a:pt x="11531" y="16626"/>
                    <a:pt x="11531" y="16626"/>
                  </a:cubicBezTo>
                  <a:cubicBezTo>
                    <a:pt x="11368" y="16626"/>
                    <a:pt x="11206" y="16694"/>
                    <a:pt x="11206" y="16830"/>
                  </a:cubicBezTo>
                  <a:cubicBezTo>
                    <a:pt x="11206" y="19624"/>
                    <a:pt x="11206" y="19624"/>
                    <a:pt x="11206" y="19624"/>
                  </a:cubicBezTo>
                  <a:cubicBezTo>
                    <a:pt x="11206" y="20646"/>
                    <a:pt x="11206" y="20646"/>
                    <a:pt x="11206" y="20646"/>
                  </a:cubicBezTo>
                  <a:cubicBezTo>
                    <a:pt x="11206" y="20987"/>
                    <a:pt x="10719" y="21259"/>
                    <a:pt x="9907" y="21327"/>
                  </a:cubicBezTo>
                  <a:cubicBezTo>
                    <a:pt x="9095" y="21327"/>
                    <a:pt x="8283" y="21055"/>
                    <a:pt x="8283" y="20714"/>
                  </a:cubicBezTo>
                  <a:cubicBezTo>
                    <a:pt x="8283" y="19624"/>
                    <a:pt x="8283" y="19624"/>
                    <a:pt x="8283" y="19624"/>
                  </a:cubicBezTo>
                  <a:cubicBezTo>
                    <a:pt x="8283" y="16830"/>
                    <a:pt x="8283" y="16830"/>
                    <a:pt x="8283" y="16830"/>
                  </a:cubicBezTo>
                  <a:cubicBezTo>
                    <a:pt x="8283" y="16694"/>
                    <a:pt x="8120" y="16626"/>
                    <a:pt x="7958" y="16626"/>
                  </a:cubicBezTo>
                  <a:cubicBezTo>
                    <a:pt x="7958" y="16626"/>
                    <a:pt x="7958" y="16626"/>
                    <a:pt x="7958" y="16626"/>
                  </a:cubicBezTo>
                  <a:cubicBezTo>
                    <a:pt x="7633" y="16626"/>
                    <a:pt x="7471" y="16694"/>
                    <a:pt x="7471" y="16830"/>
                  </a:cubicBezTo>
                  <a:cubicBezTo>
                    <a:pt x="7471" y="19624"/>
                    <a:pt x="7471" y="19624"/>
                    <a:pt x="7471" y="19624"/>
                  </a:cubicBezTo>
                  <a:cubicBezTo>
                    <a:pt x="7471" y="19965"/>
                    <a:pt x="6983" y="20237"/>
                    <a:pt x="6171" y="20237"/>
                  </a:cubicBezTo>
                  <a:cubicBezTo>
                    <a:pt x="5359" y="20305"/>
                    <a:pt x="4547" y="20033"/>
                    <a:pt x="4547" y="19624"/>
                  </a:cubicBezTo>
                  <a:cubicBezTo>
                    <a:pt x="4547" y="18057"/>
                    <a:pt x="4547" y="18057"/>
                    <a:pt x="4547" y="18057"/>
                  </a:cubicBezTo>
                  <a:cubicBezTo>
                    <a:pt x="4547" y="16012"/>
                    <a:pt x="4547" y="16012"/>
                    <a:pt x="4547" y="16012"/>
                  </a:cubicBezTo>
                  <a:cubicBezTo>
                    <a:pt x="4547" y="15944"/>
                    <a:pt x="4385" y="15876"/>
                    <a:pt x="4222" y="15876"/>
                  </a:cubicBezTo>
                  <a:cubicBezTo>
                    <a:pt x="4222" y="15876"/>
                    <a:pt x="4222" y="15876"/>
                    <a:pt x="4222" y="15876"/>
                  </a:cubicBezTo>
                  <a:cubicBezTo>
                    <a:pt x="3898" y="15876"/>
                    <a:pt x="3735" y="15944"/>
                    <a:pt x="3735" y="16012"/>
                  </a:cubicBezTo>
                  <a:cubicBezTo>
                    <a:pt x="3735" y="18057"/>
                    <a:pt x="3735" y="18057"/>
                    <a:pt x="3735" y="18057"/>
                  </a:cubicBezTo>
                  <a:cubicBezTo>
                    <a:pt x="3735" y="18397"/>
                    <a:pt x="3248" y="18670"/>
                    <a:pt x="2436" y="18670"/>
                  </a:cubicBezTo>
                  <a:cubicBezTo>
                    <a:pt x="1624" y="18738"/>
                    <a:pt x="812" y="18465"/>
                    <a:pt x="812" y="18057"/>
                  </a:cubicBezTo>
                  <a:cubicBezTo>
                    <a:pt x="812" y="12878"/>
                    <a:pt x="812" y="12878"/>
                    <a:pt x="812" y="12878"/>
                  </a:cubicBezTo>
                  <a:cubicBezTo>
                    <a:pt x="812" y="12061"/>
                    <a:pt x="1949" y="11243"/>
                    <a:pt x="3573" y="10834"/>
                  </a:cubicBezTo>
                  <a:cubicBezTo>
                    <a:pt x="3735" y="10766"/>
                    <a:pt x="3735" y="10766"/>
                    <a:pt x="3735" y="10698"/>
                  </a:cubicBezTo>
                  <a:cubicBezTo>
                    <a:pt x="3735" y="9403"/>
                    <a:pt x="3735" y="9403"/>
                    <a:pt x="3735" y="9403"/>
                  </a:cubicBezTo>
                  <a:cubicBezTo>
                    <a:pt x="6171" y="9403"/>
                    <a:pt x="6171" y="9403"/>
                    <a:pt x="6171" y="9403"/>
                  </a:cubicBezTo>
                  <a:cubicBezTo>
                    <a:pt x="6171" y="9607"/>
                    <a:pt x="6171" y="9607"/>
                    <a:pt x="6171" y="9607"/>
                  </a:cubicBezTo>
                  <a:cubicBezTo>
                    <a:pt x="6171" y="9744"/>
                    <a:pt x="6334" y="9812"/>
                    <a:pt x="6659" y="9812"/>
                  </a:cubicBezTo>
                  <a:cubicBezTo>
                    <a:pt x="10719" y="9812"/>
                    <a:pt x="10719" y="9812"/>
                    <a:pt x="10719" y="9812"/>
                  </a:cubicBezTo>
                  <a:cubicBezTo>
                    <a:pt x="10881" y="9812"/>
                    <a:pt x="11044" y="9744"/>
                    <a:pt x="11044" y="9607"/>
                  </a:cubicBezTo>
                  <a:cubicBezTo>
                    <a:pt x="11044" y="9403"/>
                    <a:pt x="11044" y="9403"/>
                    <a:pt x="11044" y="9403"/>
                  </a:cubicBezTo>
                  <a:cubicBezTo>
                    <a:pt x="13480" y="9403"/>
                    <a:pt x="13480" y="9403"/>
                    <a:pt x="13480" y="9403"/>
                  </a:cubicBezTo>
                  <a:cubicBezTo>
                    <a:pt x="13480" y="10630"/>
                    <a:pt x="13480" y="10630"/>
                    <a:pt x="13480" y="10630"/>
                  </a:cubicBezTo>
                  <a:cubicBezTo>
                    <a:pt x="13480" y="10698"/>
                    <a:pt x="13480" y="10766"/>
                    <a:pt x="13642" y="10766"/>
                  </a:cubicBezTo>
                  <a:cubicBezTo>
                    <a:pt x="14454" y="10970"/>
                    <a:pt x="15266" y="11243"/>
                    <a:pt x="15753" y="11584"/>
                  </a:cubicBezTo>
                  <a:cubicBezTo>
                    <a:pt x="17865" y="12946"/>
                    <a:pt x="20463" y="15263"/>
                    <a:pt x="20463" y="15331"/>
                  </a:cubicBezTo>
                  <a:cubicBezTo>
                    <a:pt x="20463" y="15331"/>
                    <a:pt x="20463" y="15331"/>
                    <a:pt x="20463" y="15331"/>
                  </a:cubicBezTo>
                  <a:cubicBezTo>
                    <a:pt x="20788" y="15536"/>
                    <a:pt x="20788" y="15740"/>
                    <a:pt x="20301" y="159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50" name="Google Shape;99;p5"/>
          <p:cNvGrpSpPr/>
          <p:nvPr/>
        </p:nvGrpSpPr>
        <p:grpSpPr>
          <a:xfrm>
            <a:off x="9474851" y="3566485"/>
            <a:ext cx="2068117" cy="3291500"/>
            <a:chOff x="0" y="0"/>
            <a:chExt cx="2068116" cy="3291499"/>
          </a:xfrm>
        </p:grpSpPr>
        <p:sp>
          <p:nvSpPr>
            <p:cNvPr id="39" name="Google Shape;100;p5"/>
            <p:cNvSpPr/>
            <p:nvPr/>
          </p:nvSpPr>
          <p:spPr>
            <a:xfrm>
              <a:off x="93133" y="1187449"/>
              <a:ext cx="21201" cy="4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cubicBezTo>
                    <a:pt x="7200" y="0"/>
                    <a:pt x="0" y="3600"/>
                    <a:pt x="0" y="3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0" y="18000"/>
                    <a:pt x="7200" y="21600"/>
                    <a:pt x="7200" y="21600"/>
                  </a:cubicBezTo>
                  <a:cubicBezTo>
                    <a:pt x="14400" y="21600"/>
                    <a:pt x="21600" y="18000"/>
                    <a:pt x="21600" y="1800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3600"/>
                    <a:pt x="14400" y="0"/>
                    <a:pt x="72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Google Shape;101;p5"/>
            <p:cNvSpPr/>
            <p:nvPr/>
          </p:nvSpPr>
          <p:spPr>
            <a:xfrm>
              <a:off x="135466" y="1187449"/>
              <a:ext cx="21201" cy="4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7200" y="0"/>
                    <a:pt x="0" y="3600"/>
                    <a:pt x="0" y="3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0" y="18000"/>
                    <a:pt x="7200" y="21600"/>
                    <a:pt x="14400" y="21600"/>
                  </a:cubicBezTo>
                  <a:cubicBezTo>
                    <a:pt x="21600" y="21600"/>
                    <a:pt x="21600" y="18000"/>
                    <a:pt x="21600" y="1800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3600"/>
                    <a:pt x="21600" y="0"/>
                    <a:pt x="144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Google Shape;102;p5"/>
            <p:cNvSpPr/>
            <p:nvPr/>
          </p:nvSpPr>
          <p:spPr>
            <a:xfrm>
              <a:off x="-1" y="1138766"/>
              <a:ext cx="249601" cy="53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6" y="4320"/>
                  </a:moveTo>
                  <a:cubicBezTo>
                    <a:pt x="17897" y="4320"/>
                    <a:pt x="17897" y="4320"/>
                    <a:pt x="17897" y="4320"/>
                  </a:cubicBezTo>
                  <a:cubicBezTo>
                    <a:pt x="17897" y="576"/>
                    <a:pt x="17897" y="576"/>
                    <a:pt x="17897" y="576"/>
                  </a:cubicBezTo>
                  <a:cubicBezTo>
                    <a:pt x="17897" y="288"/>
                    <a:pt x="17280" y="0"/>
                    <a:pt x="16663" y="0"/>
                  </a:cubicBezTo>
                  <a:cubicBezTo>
                    <a:pt x="4937" y="0"/>
                    <a:pt x="4937" y="0"/>
                    <a:pt x="4937" y="0"/>
                  </a:cubicBezTo>
                  <a:cubicBezTo>
                    <a:pt x="4320" y="0"/>
                    <a:pt x="3703" y="288"/>
                    <a:pt x="3703" y="576"/>
                  </a:cubicBezTo>
                  <a:cubicBezTo>
                    <a:pt x="3703" y="4320"/>
                    <a:pt x="3703" y="4320"/>
                    <a:pt x="3703" y="4320"/>
                  </a:cubicBezTo>
                  <a:cubicBezTo>
                    <a:pt x="1234" y="4320"/>
                    <a:pt x="1234" y="4320"/>
                    <a:pt x="1234" y="4320"/>
                  </a:cubicBezTo>
                  <a:cubicBezTo>
                    <a:pt x="617" y="4320"/>
                    <a:pt x="0" y="4608"/>
                    <a:pt x="0" y="5184"/>
                  </a:cubicBezTo>
                  <a:cubicBezTo>
                    <a:pt x="0" y="17568"/>
                    <a:pt x="0" y="17568"/>
                    <a:pt x="0" y="17568"/>
                  </a:cubicBezTo>
                  <a:cubicBezTo>
                    <a:pt x="0" y="19872"/>
                    <a:pt x="3703" y="21600"/>
                    <a:pt x="8640" y="21600"/>
                  </a:cubicBezTo>
                  <a:cubicBezTo>
                    <a:pt x="12960" y="21600"/>
                    <a:pt x="12960" y="21600"/>
                    <a:pt x="12960" y="21600"/>
                  </a:cubicBezTo>
                  <a:cubicBezTo>
                    <a:pt x="17897" y="21600"/>
                    <a:pt x="21600" y="19872"/>
                    <a:pt x="21600" y="17568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4608"/>
                    <a:pt x="20983" y="4320"/>
                    <a:pt x="20366" y="4320"/>
                  </a:cubicBezTo>
                  <a:close/>
                  <a:moveTo>
                    <a:pt x="6789" y="1440"/>
                  </a:moveTo>
                  <a:cubicBezTo>
                    <a:pt x="14811" y="1440"/>
                    <a:pt x="14811" y="1440"/>
                    <a:pt x="14811" y="1440"/>
                  </a:cubicBezTo>
                  <a:cubicBezTo>
                    <a:pt x="14811" y="4320"/>
                    <a:pt x="14811" y="4320"/>
                    <a:pt x="14811" y="4320"/>
                  </a:cubicBezTo>
                  <a:cubicBezTo>
                    <a:pt x="6789" y="4320"/>
                    <a:pt x="6789" y="4320"/>
                    <a:pt x="6789" y="4320"/>
                  </a:cubicBezTo>
                  <a:lnTo>
                    <a:pt x="6789" y="1440"/>
                  </a:lnTo>
                  <a:close/>
                  <a:moveTo>
                    <a:pt x="12960" y="20448"/>
                  </a:moveTo>
                  <a:cubicBezTo>
                    <a:pt x="8640" y="20448"/>
                    <a:pt x="8640" y="20448"/>
                    <a:pt x="8640" y="20448"/>
                  </a:cubicBezTo>
                  <a:cubicBezTo>
                    <a:pt x="5554" y="20448"/>
                    <a:pt x="3086" y="19008"/>
                    <a:pt x="3086" y="17568"/>
                  </a:cubicBezTo>
                  <a:cubicBezTo>
                    <a:pt x="3086" y="5760"/>
                    <a:pt x="3086" y="5760"/>
                    <a:pt x="3086" y="5760"/>
                  </a:cubicBezTo>
                  <a:cubicBezTo>
                    <a:pt x="4937" y="5760"/>
                    <a:pt x="4937" y="5760"/>
                    <a:pt x="4937" y="5760"/>
                  </a:cubicBezTo>
                  <a:cubicBezTo>
                    <a:pt x="16663" y="5760"/>
                    <a:pt x="16663" y="5760"/>
                    <a:pt x="16663" y="5760"/>
                  </a:cubicBezTo>
                  <a:cubicBezTo>
                    <a:pt x="18514" y="5760"/>
                    <a:pt x="18514" y="5760"/>
                    <a:pt x="18514" y="5760"/>
                  </a:cubicBezTo>
                  <a:cubicBezTo>
                    <a:pt x="18514" y="17568"/>
                    <a:pt x="18514" y="17568"/>
                    <a:pt x="18514" y="17568"/>
                  </a:cubicBezTo>
                  <a:cubicBezTo>
                    <a:pt x="18514" y="19008"/>
                    <a:pt x="16046" y="20448"/>
                    <a:pt x="12960" y="204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Google Shape;103;p5"/>
            <p:cNvSpPr/>
            <p:nvPr/>
          </p:nvSpPr>
          <p:spPr>
            <a:xfrm>
              <a:off x="57149" y="1310215"/>
              <a:ext cx="135601" cy="3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6" y="0"/>
                  </a:moveTo>
                  <a:cubicBezTo>
                    <a:pt x="2274" y="0"/>
                    <a:pt x="2274" y="0"/>
                    <a:pt x="2274" y="0"/>
                  </a:cubicBezTo>
                  <a:cubicBezTo>
                    <a:pt x="1137" y="0"/>
                    <a:pt x="0" y="4320"/>
                    <a:pt x="0" y="12960"/>
                  </a:cubicBezTo>
                  <a:cubicBezTo>
                    <a:pt x="0" y="17280"/>
                    <a:pt x="1137" y="21600"/>
                    <a:pt x="2274" y="21600"/>
                  </a:cubicBez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17280"/>
                    <a:pt x="21600" y="12960"/>
                  </a:cubicBezTo>
                  <a:cubicBezTo>
                    <a:pt x="21600" y="4320"/>
                    <a:pt x="20463" y="0"/>
                    <a:pt x="1932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Google Shape;104;p5"/>
            <p:cNvSpPr/>
            <p:nvPr/>
          </p:nvSpPr>
          <p:spPr>
            <a:xfrm>
              <a:off x="770466" y="922866"/>
              <a:ext cx="698395" cy="49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" y="21600"/>
                  </a:moveTo>
                  <a:cubicBezTo>
                    <a:pt x="18955" y="21600"/>
                    <a:pt x="18955" y="21600"/>
                    <a:pt x="18955" y="21600"/>
                  </a:cubicBezTo>
                  <a:cubicBezTo>
                    <a:pt x="18955" y="20974"/>
                    <a:pt x="19176" y="20348"/>
                    <a:pt x="19396" y="20035"/>
                  </a:cubicBezTo>
                  <a:cubicBezTo>
                    <a:pt x="18955" y="20035"/>
                    <a:pt x="18955" y="20035"/>
                    <a:pt x="18955" y="20035"/>
                  </a:cubicBezTo>
                  <a:cubicBezTo>
                    <a:pt x="18955" y="1565"/>
                    <a:pt x="18955" y="1565"/>
                    <a:pt x="18955" y="1565"/>
                  </a:cubicBezTo>
                  <a:cubicBezTo>
                    <a:pt x="20719" y="1565"/>
                    <a:pt x="20719" y="1565"/>
                    <a:pt x="20719" y="1565"/>
                  </a:cubicBezTo>
                  <a:cubicBezTo>
                    <a:pt x="20719" y="18469"/>
                    <a:pt x="20719" y="18469"/>
                    <a:pt x="20719" y="18469"/>
                  </a:cubicBezTo>
                  <a:cubicBezTo>
                    <a:pt x="20939" y="18469"/>
                    <a:pt x="21380" y="18156"/>
                    <a:pt x="21600" y="18156"/>
                  </a:cubicBezTo>
                  <a:cubicBezTo>
                    <a:pt x="21600" y="626"/>
                    <a:pt x="21600" y="626"/>
                    <a:pt x="21600" y="626"/>
                  </a:cubicBezTo>
                  <a:cubicBezTo>
                    <a:pt x="21600" y="313"/>
                    <a:pt x="21380" y="0"/>
                    <a:pt x="21159" y="0"/>
                  </a:cubicBezTo>
                  <a:cubicBezTo>
                    <a:pt x="18294" y="0"/>
                    <a:pt x="18294" y="0"/>
                    <a:pt x="18294" y="0"/>
                  </a:cubicBezTo>
                  <a:cubicBezTo>
                    <a:pt x="18074" y="0"/>
                    <a:pt x="17853" y="313"/>
                    <a:pt x="17853" y="626"/>
                  </a:cubicBezTo>
                  <a:cubicBezTo>
                    <a:pt x="17853" y="20035"/>
                    <a:pt x="17853" y="20035"/>
                    <a:pt x="17853" y="20035"/>
                  </a:cubicBezTo>
                  <a:cubicBezTo>
                    <a:pt x="16090" y="20035"/>
                    <a:pt x="16090" y="20035"/>
                    <a:pt x="16090" y="20035"/>
                  </a:cubicBezTo>
                  <a:cubicBezTo>
                    <a:pt x="16090" y="10017"/>
                    <a:pt x="16090" y="10017"/>
                    <a:pt x="16090" y="10017"/>
                  </a:cubicBezTo>
                  <a:cubicBezTo>
                    <a:pt x="16090" y="9704"/>
                    <a:pt x="15869" y="9391"/>
                    <a:pt x="15429" y="9391"/>
                  </a:cubicBezTo>
                  <a:cubicBezTo>
                    <a:pt x="12563" y="9391"/>
                    <a:pt x="12563" y="9391"/>
                    <a:pt x="12563" y="9391"/>
                  </a:cubicBezTo>
                  <a:cubicBezTo>
                    <a:pt x="12343" y="9391"/>
                    <a:pt x="12122" y="9704"/>
                    <a:pt x="12122" y="10017"/>
                  </a:cubicBezTo>
                  <a:cubicBezTo>
                    <a:pt x="12122" y="20035"/>
                    <a:pt x="12122" y="20035"/>
                    <a:pt x="12122" y="20035"/>
                  </a:cubicBezTo>
                  <a:cubicBezTo>
                    <a:pt x="10359" y="20035"/>
                    <a:pt x="10359" y="20035"/>
                    <a:pt x="10359" y="20035"/>
                  </a:cubicBezTo>
                  <a:cubicBezTo>
                    <a:pt x="10359" y="7513"/>
                    <a:pt x="10359" y="7513"/>
                    <a:pt x="10359" y="7513"/>
                  </a:cubicBezTo>
                  <a:cubicBezTo>
                    <a:pt x="10359" y="6887"/>
                    <a:pt x="10139" y="6574"/>
                    <a:pt x="9918" y="6574"/>
                  </a:cubicBezTo>
                  <a:cubicBezTo>
                    <a:pt x="7053" y="6574"/>
                    <a:pt x="7053" y="6574"/>
                    <a:pt x="7053" y="6574"/>
                  </a:cubicBezTo>
                  <a:cubicBezTo>
                    <a:pt x="6833" y="6574"/>
                    <a:pt x="6392" y="6887"/>
                    <a:pt x="6392" y="7513"/>
                  </a:cubicBezTo>
                  <a:cubicBezTo>
                    <a:pt x="6392" y="20035"/>
                    <a:pt x="6392" y="20035"/>
                    <a:pt x="6392" y="20035"/>
                  </a:cubicBezTo>
                  <a:cubicBezTo>
                    <a:pt x="4629" y="20035"/>
                    <a:pt x="4629" y="20035"/>
                    <a:pt x="4629" y="20035"/>
                  </a:cubicBezTo>
                  <a:cubicBezTo>
                    <a:pt x="4629" y="14087"/>
                    <a:pt x="4629" y="14087"/>
                    <a:pt x="4629" y="14087"/>
                  </a:cubicBezTo>
                  <a:cubicBezTo>
                    <a:pt x="4629" y="13774"/>
                    <a:pt x="4408" y="13461"/>
                    <a:pt x="4188" y="13461"/>
                  </a:cubicBezTo>
                  <a:cubicBezTo>
                    <a:pt x="1322" y="13461"/>
                    <a:pt x="1322" y="13461"/>
                    <a:pt x="1322" y="13461"/>
                  </a:cubicBezTo>
                  <a:cubicBezTo>
                    <a:pt x="1102" y="13461"/>
                    <a:pt x="881" y="13774"/>
                    <a:pt x="881" y="14087"/>
                  </a:cubicBezTo>
                  <a:cubicBezTo>
                    <a:pt x="881" y="20035"/>
                    <a:pt x="881" y="20035"/>
                    <a:pt x="881" y="20035"/>
                  </a:cubicBezTo>
                  <a:cubicBezTo>
                    <a:pt x="441" y="20035"/>
                    <a:pt x="441" y="20035"/>
                    <a:pt x="441" y="20035"/>
                  </a:cubicBezTo>
                  <a:cubicBezTo>
                    <a:pt x="220" y="20035"/>
                    <a:pt x="0" y="20348"/>
                    <a:pt x="0" y="20661"/>
                  </a:cubicBezTo>
                  <a:cubicBezTo>
                    <a:pt x="0" y="21287"/>
                    <a:pt x="220" y="21600"/>
                    <a:pt x="441" y="21600"/>
                  </a:cubicBezTo>
                  <a:close/>
                  <a:moveTo>
                    <a:pt x="13225" y="10956"/>
                  </a:moveTo>
                  <a:cubicBezTo>
                    <a:pt x="14988" y="10956"/>
                    <a:pt x="14988" y="10956"/>
                    <a:pt x="14988" y="10956"/>
                  </a:cubicBezTo>
                  <a:cubicBezTo>
                    <a:pt x="14988" y="20035"/>
                    <a:pt x="14988" y="20035"/>
                    <a:pt x="14988" y="20035"/>
                  </a:cubicBezTo>
                  <a:cubicBezTo>
                    <a:pt x="13225" y="20035"/>
                    <a:pt x="13225" y="20035"/>
                    <a:pt x="13225" y="20035"/>
                  </a:cubicBezTo>
                  <a:lnTo>
                    <a:pt x="13225" y="10956"/>
                  </a:lnTo>
                  <a:close/>
                  <a:moveTo>
                    <a:pt x="7494" y="8139"/>
                  </a:move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20035"/>
                    <a:pt x="9257" y="20035"/>
                    <a:pt x="9257" y="20035"/>
                  </a:cubicBezTo>
                  <a:cubicBezTo>
                    <a:pt x="7494" y="20035"/>
                    <a:pt x="7494" y="20035"/>
                    <a:pt x="7494" y="20035"/>
                  </a:cubicBezTo>
                  <a:lnTo>
                    <a:pt x="7494" y="8139"/>
                  </a:lnTo>
                  <a:close/>
                  <a:moveTo>
                    <a:pt x="1984" y="15026"/>
                  </a:moveTo>
                  <a:cubicBezTo>
                    <a:pt x="3747" y="15026"/>
                    <a:pt x="3747" y="15026"/>
                    <a:pt x="3747" y="15026"/>
                  </a:cubicBezTo>
                  <a:cubicBezTo>
                    <a:pt x="3747" y="20035"/>
                    <a:pt x="3747" y="20035"/>
                    <a:pt x="3747" y="20035"/>
                  </a:cubicBezTo>
                  <a:cubicBezTo>
                    <a:pt x="1984" y="20035"/>
                    <a:pt x="1984" y="20035"/>
                    <a:pt x="1984" y="20035"/>
                  </a:cubicBezTo>
                  <a:lnTo>
                    <a:pt x="1984" y="150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Google Shape;105;p5"/>
            <p:cNvSpPr/>
            <p:nvPr/>
          </p:nvSpPr>
          <p:spPr>
            <a:xfrm>
              <a:off x="520699" y="0"/>
              <a:ext cx="1248791" cy="167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35" y="21231"/>
                  </a:moveTo>
                  <a:cubicBezTo>
                    <a:pt x="617" y="21231"/>
                    <a:pt x="617" y="21231"/>
                    <a:pt x="617" y="21231"/>
                  </a:cubicBezTo>
                  <a:cubicBezTo>
                    <a:pt x="617" y="462"/>
                    <a:pt x="617" y="462"/>
                    <a:pt x="617" y="462"/>
                  </a:cubicBezTo>
                  <a:cubicBezTo>
                    <a:pt x="13577" y="462"/>
                    <a:pt x="13577" y="462"/>
                    <a:pt x="13577" y="462"/>
                  </a:cubicBezTo>
                  <a:cubicBezTo>
                    <a:pt x="13577" y="5723"/>
                    <a:pt x="13577" y="5723"/>
                    <a:pt x="13577" y="5723"/>
                  </a:cubicBezTo>
                  <a:cubicBezTo>
                    <a:pt x="13577" y="5908"/>
                    <a:pt x="13701" y="6000"/>
                    <a:pt x="13824" y="6000"/>
                  </a:cubicBezTo>
                  <a:cubicBezTo>
                    <a:pt x="20983" y="6000"/>
                    <a:pt x="20983" y="6000"/>
                    <a:pt x="20983" y="6000"/>
                  </a:cubicBezTo>
                  <a:cubicBezTo>
                    <a:pt x="20983" y="16615"/>
                    <a:pt x="20983" y="16615"/>
                    <a:pt x="20983" y="16615"/>
                  </a:cubicBezTo>
                  <a:cubicBezTo>
                    <a:pt x="21106" y="16708"/>
                    <a:pt x="21106" y="16984"/>
                    <a:pt x="21106" y="17169"/>
                  </a:cubicBezTo>
                  <a:cubicBezTo>
                    <a:pt x="21106" y="17538"/>
                    <a:pt x="21106" y="17538"/>
                    <a:pt x="21106" y="17538"/>
                  </a:cubicBezTo>
                  <a:cubicBezTo>
                    <a:pt x="21230" y="17538"/>
                    <a:pt x="21353" y="17446"/>
                    <a:pt x="21600" y="17354"/>
                  </a:cubicBezTo>
                  <a:cubicBezTo>
                    <a:pt x="21600" y="5723"/>
                    <a:pt x="21600" y="5723"/>
                    <a:pt x="21600" y="5723"/>
                  </a:cubicBezTo>
                  <a:cubicBezTo>
                    <a:pt x="21600" y="5723"/>
                    <a:pt x="21600" y="5723"/>
                    <a:pt x="21600" y="5723"/>
                  </a:cubicBezTo>
                  <a:cubicBezTo>
                    <a:pt x="21600" y="5723"/>
                    <a:pt x="21600" y="5723"/>
                    <a:pt x="21600" y="5723"/>
                  </a:cubicBezTo>
                  <a:cubicBezTo>
                    <a:pt x="21477" y="5723"/>
                    <a:pt x="21477" y="5631"/>
                    <a:pt x="21477" y="5631"/>
                  </a:cubicBezTo>
                  <a:cubicBezTo>
                    <a:pt x="21477" y="5631"/>
                    <a:pt x="21477" y="5631"/>
                    <a:pt x="21477" y="5631"/>
                  </a:cubicBezTo>
                  <a:cubicBezTo>
                    <a:pt x="21477" y="5631"/>
                    <a:pt x="21477" y="5631"/>
                    <a:pt x="21477" y="5631"/>
                  </a:cubicBezTo>
                  <a:cubicBezTo>
                    <a:pt x="21477" y="5631"/>
                    <a:pt x="21477" y="5631"/>
                    <a:pt x="21477" y="5631"/>
                  </a:cubicBezTo>
                  <a:cubicBezTo>
                    <a:pt x="14071" y="92"/>
                    <a:pt x="14071" y="92"/>
                    <a:pt x="14071" y="92"/>
                  </a:cubicBezTo>
                  <a:cubicBezTo>
                    <a:pt x="14071" y="92"/>
                    <a:pt x="14071" y="92"/>
                    <a:pt x="14071" y="0"/>
                  </a:cubicBezTo>
                  <a:cubicBezTo>
                    <a:pt x="14071" y="0"/>
                    <a:pt x="14071" y="0"/>
                    <a:pt x="14071" y="0"/>
                  </a:cubicBezTo>
                  <a:cubicBezTo>
                    <a:pt x="14071" y="0"/>
                    <a:pt x="13947" y="0"/>
                    <a:pt x="13947" y="0"/>
                  </a:cubicBezTo>
                  <a:cubicBezTo>
                    <a:pt x="13947" y="0"/>
                    <a:pt x="13947" y="0"/>
                    <a:pt x="13947" y="0"/>
                  </a:cubicBezTo>
                  <a:cubicBezTo>
                    <a:pt x="13947" y="0"/>
                    <a:pt x="13947" y="0"/>
                    <a:pt x="13947" y="0"/>
                  </a:cubicBezTo>
                  <a:cubicBezTo>
                    <a:pt x="13947" y="0"/>
                    <a:pt x="13947" y="0"/>
                    <a:pt x="13824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123" y="0"/>
                    <a:pt x="0" y="92"/>
                    <a:pt x="0" y="277"/>
                  </a:cubicBezTo>
                  <a:cubicBezTo>
                    <a:pt x="0" y="21415"/>
                    <a:pt x="0" y="21415"/>
                    <a:pt x="0" y="21415"/>
                  </a:cubicBezTo>
                  <a:cubicBezTo>
                    <a:pt x="0" y="21508"/>
                    <a:pt x="123" y="21600"/>
                    <a:pt x="370" y="21600"/>
                  </a:cubicBezTo>
                  <a:cubicBezTo>
                    <a:pt x="14935" y="21600"/>
                    <a:pt x="14935" y="21600"/>
                    <a:pt x="14935" y="21600"/>
                  </a:cubicBezTo>
                  <a:lnTo>
                    <a:pt x="14935" y="21231"/>
                  </a:lnTo>
                  <a:close/>
                  <a:moveTo>
                    <a:pt x="14194" y="738"/>
                  </a:moveTo>
                  <a:cubicBezTo>
                    <a:pt x="20489" y="5538"/>
                    <a:pt x="20489" y="5538"/>
                    <a:pt x="20489" y="5538"/>
                  </a:cubicBezTo>
                  <a:cubicBezTo>
                    <a:pt x="14194" y="5538"/>
                    <a:pt x="14194" y="5538"/>
                    <a:pt x="14194" y="5538"/>
                  </a:cubicBezTo>
                  <a:lnTo>
                    <a:pt x="14194" y="7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Google Shape;106;p5"/>
            <p:cNvSpPr/>
            <p:nvPr/>
          </p:nvSpPr>
          <p:spPr>
            <a:xfrm>
              <a:off x="770466" y="279399"/>
              <a:ext cx="334401" cy="2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" y="21600"/>
                  </a:moveTo>
                  <a:cubicBezTo>
                    <a:pt x="20681" y="21600"/>
                    <a:pt x="20681" y="21600"/>
                    <a:pt x="20681" y="21600"/>
                  </a:cubicBezTo>
                  <a:cubicBezTo>
                    <a:pt x="21140" y="21600"/>
                    <a:pt x="21600" y="16200"/>
                    <a:pt x="21600" y="10800"/>
                  </a:cubicBezTo>
                  <a:cubicBezTo>
                    <a:pt x="21600" y="5400"/>
                    <a:pt x="21140" y="0"/>
                    <a:pt x="20681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460" y="0"/>
                    <a:pt x="0" y="5400"/>
                    <a:pt x="0" y="10800"/>
                  </a:cubicBezTo>
                  <a:cubicBezTo>
                    <a:pt x="0" y="16200"/>
                    <a:pt x="460" y="21600"/>
                    <a:pt x="91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Google Shape;107;p5"/>
            <p:cNvSpPr/>
            <p:nvPr/>
          </p:nvSpPr>
          <p:spPr>
            <a:xfrm>
              <a:off x="770466" y="507999"/>
              <a:ext cx="334401" cy="3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" y="21600"/>
                  </a:moveTo>
                  <a:cubicBezTo>
                    <a:pt x="20681" y="21600"/>
                    <a:pt x="20681" y="21600"/>
                    <a:pt x="20681" y="21600"/>
                  </a:cubicBezTo>
                  <a:cubicBezTo>
                    <a:pt x="21140" y="21600"/>
                    <a:pt x="21600" y="17280"/>
                    <a:pt x="21600" y="8640"/>
                  </a:cubicBezTo>
                  <a:cubicBezTo>
                    <a:pt x="21600" y="4320"/>
                    <a:pt x="21140" y="0"/>
                    <a:pt x="20681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460" y="0"/>
                    <a:pt x="0" y="4320"/>
                    <a:pt x="0" y="8640"/>
                  </a:cubicBezTo>
                  <a:cubicBezTo>
                    <a:pt x="0" y="17280"/>
                    <a:pt x="460" y="21600"/>
                    <a:pt x="91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Google Shape;108;p5"/>
            <p:cNvSpPr/>
            <p:nvPr/>
          </p:nvSpPr>
          <p:spPr>
            <a:xfrm>
              <a:off x="812800" y="679449"/>
              <a:ext cx="641201" cy="40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20" y="11571"/>
                  </a:moveTo>
                  <a:cubicBezTo>
                    <a:pt x="13440" y="11571"/>
                    <a:pt x="12960" y="11957"/>
                    <a:pt x="12720" y="12343"/>
                  </a:cubicBezTo>
                  <a:cubicBezTo>
                    <a:pt x="9360" y="10800"/>
                    <a:pt x="9360" y="10800"/>
                    <a:pt x="9360" y="10800"/>
                  </a:cubicBezTo>
                  <a:cubicBezTo>
                    <a:pt x="9360" y="9257"/>
                    <a:pt x="8640" y="8100"/>
                    <a:pt x="7680" y="8100"/>
                  </a:cubicBezTo>
                  <a:cubicBezTo>
                    <a:pt x="6960" y="8100"/>
                    <a:pt x="6240" y="9257"/>
                    <a:pt x="6240" y="10800"/>
                  </a:cubicBezTo>
                  <a:cubicBezTo>
                    <a:pt x="6240" y="11186"/>
                    <a:pt x="6240" y="11186"/>
                    <a:pt x="6240" y="11571"/>
                  </a:cubicBezTo>
                  <a:cubicBezTo>
                    <a:pt x="2400" y="16586"/>
                    <a:pt x="2400" y="16586"/>
                    <a:pt x="2400" y="16586"/>
                  </a:cubicBezTo>
                  <a:cubicBezTo>
                    <a:pt x="2160" y="16586"/>
                    <a:pt x="1920" y="16586"/>
                    <a:pt x="1680" y="16586"/>
                  </a:cubicBezTo>
                  <a:cubicBezTo>
                    <a:pt x="720" y="16586"/>
                    <a:pt x="0" y="17743"/>
                    <a:pt x="0" y="18900"/>
                  </a:cubicBezTo>
                  <a:cubicBezTo>
                    <a:pt x="0" y="20443"/>
                    <a:pt x="720" y="21600"/>
                    <a:pt x="1680" y="21600"/>
                  </a:cubicBezTo>
                  <a:cubicBezTo>
                    <a:pt x="2400" y="21600"/>
                    <a:pt x="3120" y="20443"/>
                    <a:pt x="3120" y="18900"/>
                  </a:cubicBezTo>
                  <a:cubicBezTo>
                    <a:pt x="3120" y="18514"/>
                    <a:pt x="3120" y="18514"/>
                    <a:pt x="3120" y="18129"/>
                  </a:cubicBezTo>
                  <a:cubicBezTo>
                    <a:pt x="6960" y="13114"/>
                    <a:pt x="6960" y="13114"/>
                    <a:pt x="6960" y="13114"/>
                  </a:cubicBezTo>
                  <a:cubicBezTo>
                    <a:pt x="7200" y="13114"/>
                    <a:pt x="7440" y="13500"/>
                    <a:pt x="7680" y="13500"/>
                  </a:cubicBezTo>
                  <a:cubicBezTo>
                    <a:pt x="8160" y="13500"/>
                    <a:pt x="8640" y="13114"/>
                    <a:pt x="8880" y="12343"/>
                  </a:cubicBezTo>
                  <a:cubicBezTo>
                    <a:pt x="12240" y="14271"/>
                    <a:pt x="12240" y="14271"/>
                    <a:pt x="12240" y="14271"/>
                  </a:cubicBezTo>
                  <a:cubicBezTo>
                    <a:pt x="12240" y="15429"/>
                    <a:pt x="12960" y="16586"/>
                    <a:pt x="13920" y="16586"/>
                  </a:cubicBezTo>
                  <a:cubicBezTo>
                    <a:pt x="14880" y="16586"/>
                    <a:pt x="15600" y="15429"/>
                    <a:pt x="15600" y="13886"/>
                  </a:cubicBezTo>
                  <a:cubicBezTo>
                    <a:pt x="15600" y="13500"/>
                    <a:pt x="15360" y="13114"/>
                    <a:pt x="15360" y="12729"/>
                  </a:cubicBezTo>
                  <a:cubicBezTo>
                    <a:pt x="19440" y="5014"/>
                    <a:pt x="19440" y="5014"/>
                    <a:pt x="19440" y="5014"/>
                  </a:cubicBezTo>
                  <a:cubicBezTo>
                    <a:pt x="19680" y="5014"/>
                    <a:pt x="19920" y="5014"/>
                    <a:pt x="20160" y="5014"/>
                  </a:cubicBezTo>
                  <a:cubicBezTo>
                    <a:pt x="20880" y="5014"/>
                    <a:pt x="21600" y="3857"/>
                    <a:pt x="21600" y="2314"/>
                  </a:cubicBezTo>
                  <a:cubicBezTo>
                    <a:pt x="21600" y="1157"/>
                    <a:pt x="20880" y="0"/>
                    <a:pt x="20160" y="0"/>
                  </a:cubicBezTo>
                  <a:cubicBezTo>
                    <a:pt x="19200" y="0"/>
                    <a:pt x="18480" y="1157"/>
                    <a:pt x="18480" y="2314"/>
                  </a:cubicBezTo>
                  <a:cubicBezTo>
                    <a:pt x="18480" y="3086"/>
                    <a:pt x="18480" y="3471"/>
                    <a:pt x="18720" y="3857"/>
                  </a:cubicBezTo>
                  <a:cubicBezTo>
                    <a:pt x="14400" y="11571"/>
                    <a:pt x="14400" y="11571"/>
                    <a:pt x="14400" y="11571"/>
                  </a:cubicBezTo>
                  <a:cubicBezTo>
                    <a:pt x="14160" y="11571"/>
                    <a:pt x="14160" y="11571"/>
                    <a:pt x="13920" y="11571"/>
                  </a:cubicBezTo>
                  <a:close/>
                  <a:moveTo>
                    <a:pt x="1680" y="19671"/>
                  </a:moveTo>
                  <a:cubicBezTo>
                    <a:pt x="1440" y="19671"/>
                    <a:pt x="1200" y="19286"/>
                    <a:pt x="1200" y="18900"/>
                  </a:cubicBezTo>
                  <a:cubicBezTo>
                    <a:pt x="1200" y="18514"/>
                    <a:pt x="1440" y="18129"/>
                    <a:pt x="1680" y="18129"/>
                  </a:cubicBezTo>
                  <a:cubicBezTo>
                    <a:pt x="1920" y="18129"/>
                    <a:pt x="1920" y="18514"/>
                    <a:pt x="1920" y="18900"/>
                  </a:cubicBezTo>
                  <a:cubicBezTo>
                    <a:pt x="1920" y="19286"/>
                    <a:pt x="1920" y="19671"/>
                    <a:pt x="1680" y="19671"/>
                  </a:cubicBezTo>
                  <a:close/>
                  <a:moveTo>
                    <a:pt x="7680" y="11571"/>
                  </a:moveTo>
                  <a:cubicBezTo>
                    <a:pt x="7440" y="11571"/>
                    <a:pt x="7200" y="11186"/>
                    <a:pt x="7200" y="10800"/>
                  </a:cubicBezTo>
                  <a:cubicBezTo>
                    <a:pt x="7200" y="10414"/>
                    <a:pt x="7440" y="10029"/>
                    <a:pt x="7680" y="10029"/>
                  </a:cubicBezTo>
                  <a:cubicBezTo>
                    <a:pt x="7920" y="10029"/>
                    <a:pt x="8160" y="10414"/>
                    <a:pt x="8160" y="10800"/>
                  </a:cubicBezTo>
                  <a:cubicBezTo>
                    <a:pt x="8160" y="11186"/>
                    <a:pt x="7920" y="11571"/>
                    <a:pt x="7680" y="11571"/>
                  </a:cubicBezTo>
                  <a:close/>
                  <a:moveTo>
                    <a:pt x="13920" y="14657"/>
                  </a:moveTo>
                  <a:cubicBezTo>
                    <a:pt x="13680" y="14657"/>
                    <a:pt x="13440" y="14271"/>
                    <a:pt x="13440" y="13886"/>
                  </a:cubicBezTo>
                  <a:cubicBezTo>
                    <a:pt x="13440" y="13886"/>
                    <a:pt x="13440" y="13886"/>
                    <a:pt x="13440" y="13886"/>
                  </a:cubicBezTo>
                  <a:cubicBezTo>
                    <a:pt x="13440" y="13886"/>
                    <a:pt x="13440" y="13886"/>
                    <a:pt x="13440" y="13886"/>
                  </a:cubicBezTo>
                  <a:cubicBezTo>
                    <a:pt x="13440" y="13886"/>
                    <a:pt x="13440" y="13886"/>
                    <a:pt x="13440" y="13500"/>
                  </a:cubicBezTo>
                  <a:cubicBezTo>
                    <a:pt x="13680" y="13500"/>
                    <a:pt x="13680" y="13500"/>
                    <a:pt x="13920" y="13500"/>
                  </a:cubicBezTo>
                  <a:cubicBezTo>
                    <a:pt x="14160" y="13500"/>
                    <a:pt x="14400" y="13500"/>
                    <a:pt x="14400" y="13886"/>
                  </a:cubicBezTo>
                  <a:cubicBezTo>
                    <a:pt x="14400" y="14271"/>
                    <a:pt x="14160" y="14657"/>
                    <a:pt x="13920" y="14657"/>
                  </a:cubicBezTo>
                  <a:close/>
                  <a:moveTo>
                    <a:pt x="20160" y="1929"/>
                  </a:moveTo>
                  <a:cubicBezTo>
                    <a:pt x="20400" y="1929"/>
                    <a:pt x="20400" y="1929"/>
                    <a:pt x="20400" y="2314"/>
                  </a:cubicBezTo>
                  <a:cubicBezTo>
                    <a:pt x="20400" y="2700"/>
                    <a:pt x="20400" y="3086"/>
                    <a:pt x="20160" y="3086"/>
                  </a:cubicBezTo>
                  <a:cubicBezTo>
                    <a:pt x="19680" y="3086"/>
                    <a:pt x="19680" y="2700"/>
                    <a:pt x="19680" y="2314"/>
                  </a:cubicBezTo>
                  <a:cubicBezTo>
                    <a:pt x="19680" y="1929"/>
                    <a:pt x="19680" y="1929"/>
                    <a:pt x="20160" y="19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Google Shape;109;p5"/>
            <p:cNvSpPr/>
            <p:nvPr/>
          </p:nvSpPr>
          <p:spPr>
            <a:xfrm>
              <a:off x="770466" y="393699"/>
              <a:ext cx="334401" cy="2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" y="21600"/>
                  </a:moveTo>
                  <a:cubicBezTo>
                    <a:pt x="20681" y="21600"/>
                    <a:pt x="20681" y="21600"/>
                    <a:pt x="20681" y="21600"/>
                  </a:cubicBezTo>
                  <a:cubicBezTo>
                    <a:pt x="21140" y="21600"/>
                    <a:pt x="21600" y="16200"/>
                    <a:pt x="21600" y="10800"/>
                  </a:cubicBezTo>
                  <a:cubicBezTo>
                    <a:pt x="21600" y="5400"/>
                    <a:pt x="21140" y="0"/>
                    <a:pt x="20681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460" y="0"/>
                    <a:pt x="0" y="5400"/>
                    <a:pt x="0" y="10800"/>
                  </a:cubicBezTo>
                  <a:cubicBezTo>
                    <a:pt x="0" y="16200"/>
                    <a:pt x="460" y="21600"/>
                    <a:pt x="91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Google Shape;110;p5"/>
            <p:cNvSpPr/>
            <p:nvPr/>
          </p:nvSpPr>
          <p:spPr>
            <a:xfrm>
              <a:off x="1128667" y="1231900"/>
              <a:ext cx="939450" cy="2059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600" extrusionOk="0">
                  <a:moveTo>
                    <a:pt x="5155" y="11250"/>
                  </a:moveTo>
                  <a:cubicBezTo>
                    <a:pt x="5643" y="11625"/>
                    <a:pt x="6292" y="11925"/>
                    <a:pt x="7267" y="12225"/>
                  </a:cubicBezTo>
                  <a:cubicBezTo>
                    <a:pt x="7267" y="13725"/>
                    <a:pt x="7267" y="13725"/>
                    <a:pt x="7267" y="13725"/>
                  </a:cubicBezTo>
                  <a:cubicBezTo>
                    <a:pt x="5480" y="13725"/>
                    <a:pt x="5480" y="13725"/>
                    <a:pt x="5480" y="13725"/>
                  </a:cubicBezTo>
                  <a:cubicBezTo>
                    <a:pt x="5318" y="13725"/>
                    <a:pt x="5155" y="13875"/>
                    <a:pt x="5155" y="13950"/>
                  </a:cubicBezTo>
                  <a:cubicBezTo>
                    <a:pt x="5155" y="16050"/>
                    <a:pt x="5155" y="16050"/>
                    <a:pt x="5155" y="16050"/>
                  </a:cubicBezTo>
                  <a:cubicBezTo>
                    <a:pt x="5155" y="21600"/>
                    <a:pt x="5155" y="21600"/>
                    <a:pt x="5155" y="21600"/>
                  </a:cubicBezTo>
                  <a:cubicBezTo>
                    <a:pt x="5967" y="21600"/>
                    <a:pt x="5967" y="21600"/>
                    <a:pt x="5967" y="21600"/>
                  </a:cubicBezTo>
                  <a:cubicBezTo>
                    <a:pt x="5967" y="16200"/>
                    <a:pt x="5967" y="16200"/>
                    <a:pt x="5967" y="16200"/>
                  </a:cubicBezTo>
                  <a:cubicBezTo>
                    <a:pt x="19772" y="16200"/>
                    <a:pt x="19772" y="16200"/>
                    <a:pt x="19772" y="16200"/>
                  </a:cubicBezTo>
                  <a:cubicBezTo>
                    <a:pt x="19772" y="21600"/>
                    <a:pt x="19772" y="21600"/>
                    <a:pt x="19772" y="21600"/>
                  </a:cubicBezTo>
                  <a:cubicBezTo>
                    <a:pt x="20584" y="21600"/>
                    <a:pt x="20584" y="21600"/>
                    <a:pt x="20584" y="21600"/>
                  </a:cubicBezTo>
                  <a:cubicBezTo>
                    <a:pt x="20584" y="16050"/>
                    <a:pt x="20584" y="16050"/>
                    <a:pt x="20584" y="16050"/>
                  </a:cubicBezTo>
                  <a:cubicBezTo>
                    <a:pt x="20584" y="13950"/>
                    <a:pt x="20584" y="13950"/>
                    <a:pt x="20584" y="13950"/>
                  </a:cubicBezTo>
                  <a:cubicBezTo>
                    <a:pt x="20584" y="13875"/>
                    <a:pt x="20421" y="13725"/>
                    <a:pt x="20097" y="13725"/>
                  </a:cubicBezTo>
                  <a:cubicBezTo>
                    <a:pt x="18473" y="13725"/>
                    <a:pt x="18473" y="13725"/>
                    <a:pt x="18473" y="13725"/>
                  </a:cubicBezTo>
                  <a:cubicBezTo>
                    <a:pt x="18473" y="12150"/>
                    <a:pt x="18473" y="12150"/>
                    <a:pt x="18473" y="12150"/>
                  </a:cubicBezTo>
                  <a:cubicBezTo>
                    <a:pt x="20259" y="11550"/>
                    <a:pt x="21396" y="10650"/>
                    <a:pt x="21396" y="9600"/>
                  </a:cubicBezTo>
                  <a:cubicBezTo>
                    <a:pt x="21396" y="3900"/>
                    <a:pt x="21396" y="3900"/>
                    <a:pt x="21396" y="3900"/>
                  </a:cubicBezTo>
                  <a:cubicBezTo>
                    <a:pt x="21396" y="3300"/>
                    <a:pt x="20421" y="2850"/>
                    <a:pt x="19122" y="2850"/>
                  </a:cubicBezTo>
                  <a:cubicBezTo>
                    <a:pt x="18635" y="2850"/>
                    <a:pt x="18148" y="2925"/>
                    <a:pt x="17661" y="3075"/>
                  </a:cubicBezTo>
                  <a:cubicBezTo>
                    <a:pt x="17661" y="2175"/>
                    <a:pt x="17661" y="2175"/>
                    <a:pt x="17661" y="2175"/>
                  </a:cubicBezTo>
                  <a:cubicBezTo>
                    <a:pt x="17661" y="1575"/>
                    <a:pt x="16686" y="1125"/>
                    <a:pt x="15387" y="1125"/>
                  </a:cubicBezTo>
                  <a:cubicBezTo>
                    <a:pt x="14900" y="1125"/>
                    <a:pt x="14413" y="1200"/>
                    <a:pt x="13925" y="1350"/>
                  </a:cubicBezTo>
                  <a:cubicBezTo>
                    <a:pt x="13925" y="1050"/>
                    <a:pt x="13925" y="1050"/>
                    <a:pt x="13925" y="1050"/>
                  </a:cubicBezTo>
                  <a:cubicBezTo>
                    <a:pt x="13925" y="450"/>
                    <a:pt x="12951" y="0"/>
                    <a:pt x="11652" y="0"/>
                  </a:cubicBezTo>
                  <a:cubicBezTo>
                    <a:pt x="10515" y="0"/>
                    <a:pt x="9540" y="450"/>
                    <a:pt x="9540" y="1050"/>
                  </a:cubicBezTo>
                  <a:cubicBezTo>
                    <a:pt x="9540" y="1350"/>
                    <a:pt x="9540" y="1350"/>
                    <a:pt x="9540" y="1350"/>
                  </a:cubicBezTo>
                  <a:cubicBezTo>
                    <a:pt x="9053" y="1200"/>
                    <a:pt x="8566" y="1125"/>
                    <a:pt x="7916" y="1125"/>
                  </a:cubicBezTo>
                  <a:cubicBezTo>
                    <a:pt x="6779" y="1125"/>
                    <a:pt x="5805" y="1575"/>
                    <a:pt x="5805" y="2175"/>
                  </a:cubicBezTo>
                  <a:cubicBezTo>
                    <a:pt x="5805" y="7425"/>
                    <a:pt x="5805" y="7425"/>
                    <a:pt x="5805" y="7425"/>
                  </a:cubicBezTo>
                  <a:cubicBezTo>
                    <a:pt x="3206" y="6000"/>
                    <a:pt x="3206" y="6000"/>
                    <a:pt x="3206" y="6000"/>
                  </a:cubicBezTo>
                  <a:cubicBezTo>
                    <a:pt x="3206" y="6000"/>
                    <a:pt x="3044" y="6000"/>
                    <a:pt x="3044" y="6000"/>
                  </a:cubicBezTo>
                  <a:cubicBezTo>
                    <a:pt x="2394" y="5700"/>
                    <a:pt x="1258" y="5700"/>
                    <a:pt x="608" y="6000"/>
                  </a:cubicBezTo>
                  <a:cubicBezTo>
                    <a:pt x="-42" y="6300"/>
                    <a:pt x="-204" y="6750"/>
                    <a:pt x="283" y="7125"/>
                  </a:cubicBezTo>
                  <a:cubicBezTo>
                    <a:pt x="608" y="7350"/>
                    <a:pt x="3044" y="9750"/>
                    <a:pt x="5155" y="11250"/>
                  </a:cubicBezTo>
                  <a:close/>
                  <a:moveTo>
                    <a:pt x="19772" y="14100"/>
                  </a:moveTo>
                  <a:cubicBezTo>
                    <a:pt x="19772" y="15900"/>
                    <a:pt x="19772" y="15900"/>
                    <a:pt x="19772" y="15900"/>
                  </a:cubicBezTo>
                  <a:cubicBezTo>
                    <a:pt x="5967" y="15900"/>
                    <a:pt x="5967" y="15900"/>
                    <a:pt x="5967" y="15900"/>
                  </a:cubicBezTo>
                  <a:cubicBezTo>
                    <a:pt x="5967" y="14100"/>
                    <a:pt x="5967" y="14100"/>
                    <a:pt x="5967" y="14100"/>
                  </a:cubicBezTo>
                  <a:lnTo>
                    <a:pt x="19772" y="14100"/>
                  </a:lnTo>
                  <a:close/>
                  <a:moveTo>
                    <a:pt x="1095" y="6300"/>
                  </a:moveTo>
                  <a:cubicBezTo>
                    <a:pt x="1420" y="6075"/>
                    <a:pt x="2070" y="6075"/>
                    <a:pt x="2557" y="6225"/>
                  </a:cubicBezTo>
                  <a:cubicBezTo>
                    <a:pt x="5805" y="8025"/>
                    <a:pt x="5805" y="8025"/>
                    <a:pt x="5805" y="8025"/>
                  </a:cubicBezTo>
                  <a:cubicBezTo>
                    <a:pt x="5967" y="8100"/>
                    <a:pt x="6130" y="8100"/>
                    <a:pt x="6292" y="8100"/>
                  </a:cubicBezTo>
                  <a:cubicBezTo>
                    <a:pt x="6455" y="8025"/>
                    <a:pt x="6455" y="7950"/>
                    <a:pt x="6455" y="7875"/>
                  </a:cubicBezTo>
                  <a:cubicBezTo>
                    <a:pt x="6455" y="2175"/>
                    <a:pt x="6455" y="2175"/>
                    <a:pt x="6455" y="2175"/>
                  </a:cubicBezTo>
                  <a:cubicBezTo>
                    <a:pt x="6455" y="1875"/>
                    <a:pt x="7104" y="1575"/>
                    <a:pt x="7754" y="1500"/>
                  </a:cubicBezTo>
                  <a:cubicBezTo>
                    <a:pt x="8728" y="1425"/>
                    <a:pt x="9540" y="1800"/>
                    <a:pt x="9540" y="2175"/>
                  </a:cubicBezTo>
                  <a:cubicBezTo>
                    <a:pt x="9540" y="5325"/>
                    <a:pt x="9540" y="5325"/>
                    <a:pt x="9540" y="5325"/>
                  </a:cubicBezTo>
                  <a:cubicBezTo>
                    <a:pt x="9540" y="5400"/>
                    <a:pt x="9703" y="5475"/>
                    <a:pt x="9865" y="5475"/>
                  </a:cubicBezTo>
                  <a:cubicBezTo>
                    <a:pt x="9865" y="5475"/>
                    <a:pt x="9865" y="5475"/>
                    <a:pt x="9865" y="5475"/>
                  </a:cubicBezTo>
                  <a:cubicBezTo>
                    <a:pt x="10028" y="5475"/>
                    <a:pt x="10190" y="5400"/>
                    <a:pt x="10190" y="5325"/>
                  </a:cubicBezTo>
                  <a:cubicBezTo>
                    <a:pt x="10190" y="2175"/>
                    <a:pt x="10190" y="2175"/>
                    <a:pt x="10190" y="2175"/>
                  </a:cubicBezTo>
                  <a:cubicBezTo>
                    <a:pt x="10190" y="1050"/>
                    <a:pt x="10190" y="1050"/>
                    <a:pt x="10190" y="1050"/>
                  </a:cubicBezTo>
                  <a:cubicBezTo>
                    <a:pt x="10190" y="675"/>
                    <a:pt x="10840" y="375"/>
                    <a:pt x="11489" y="375"/>
                  </a:cubicBezTo>
                  <a:cubicBezTo>
                    <a:pt x="12463" y="300"/>
                    <a:pt x="13113" y="600"/>
                    <a:pt x="13113" y="1050"/>
                  </a:cubicBezTo>
                  <a:cubicBezTo>
                    <a:pt x="13113" y="2175"/>
                    <a:pt x="13113" y="2175"/>
                    <a:pt x="13113" y="2175"/>
                  </a:cubicBezTo>
                  <a:cubicBezTo>
                    <a:pt x="13113" y="5325"/>
                    <a:pt x="13113" y="5325"/>
                    <a:pt x="13113" y="5325"/>
                  </a:cubicBezTo>
                  <a:cubicBezTo>
                    <a:pt x="13113" y="5400"/>
                    <a:pt x="13438" y="5475"/>
                    <a:pt x="13600" y="5475"/>
                  </a:cubicBezTo>
                  <a:cubicBezTo>
                    <a:pt x="13600" y="5475"/>
                    <a:pt x="13600" y="5475"/>
                    <a:pt x="13600" y="5475"/>
                  </a:cubicBezTo>
                  <a:cubicBezTo>
                    <a:pt x="13763" y="5475"/>
                    <a:pt x="13925" y="5400"/>
                    <a:pt x="13925" y="5325"/>
                  </a:cubicBezTo>
                  <a:cubicBezTo>
                    <a:pt x="13925" y="2175"/>
                    <a:pt x="13925" y="2175"/>
                    <a:pt x="13925" y="2175"/>
                  </a:cubicBezTo>
                  <a:cubicBezTo>
                    <a:pt x="13925" y="1875"/>
                    <a:pt x="14575" y="1575"/>
                    <a:pt x="15225" y="1500"/>
                  </a:cubicBezTo>
                  <a:cubicBezTo>
                    <a:pt x="16199" y="1425"/>
                    <a:pt x="16848" y="1800"/>
                    <a:pt x="16848" y="2175"/>
                  </a:cubicBezTo>
                  <a:cubicBezTo>
                    <a:pt x="16848" y="3900"/>
                    <a:pt x="16848" y="3900"/>
                    <a:pt x="16848" y="3900"/>
                  </a:cubicBezTo>
                  <a:cubicBezTo>
                    <a:pt x="16848" y="6150"/>
                    <a:pt x="16848" y="6150"/>
                    <a:pt x="16848" y="6150"/>
                  </a:cubicBezTo>
                  <a:cubicBezTo>
                    <a:pt x="16848" y="6225"/>
                    <a:pt x="17011" y="6375"/>
                    <a:pt x="17336" y="6375"/>
                  </a:cubicBezTo>
                  <a:cubicBezTo>
                    <a:pt x="17336" y="6375"/>
                    <a:pt x="17336" y="6375"/>
                    <a:pt x="17336" y="6375"/>
                  </a:cubicBezTo>
                  <a:cubicBezTo>
                    <a:pt x="17498" y="6375"/>
                    <a:pt x="17661" y="6225"/>
                    <a:pt x="17661" y="6150"/>
                  </a:cubicBezTo>
                  <a:cubicBezTo>
                    <a:pt x="17661" y="3900"/>
                    <a:pt x="17661" y="3900"/>
                    <a:pt x="17661" y="3900"/>
                  </a:cubicBezTo>
                  <a:cubicBezTo>
                    <a:pt x="17661" y="3600"/>
                    <a:pt x="18148" y="3225"/>
                    <a:pt x="18960" y="3225"/>
                  </a:cubicBezTo>
                  <a:cubicBezTo>
                    <a:pt x="19772" y="3150"/>
                    <a:pt x="20584" y="3450"/>
                    <a:pt x="20584" y="3900"/>
                  </a:cubicBezTo>
                  <a:cubicBezTo>
                    <a:pt x="20584" y="9600"/>
                    <a:pt x="20584" y="9600"/>
                    <a:pt x="20584" y="9600"/>
                  </a:cubicBezTo>
                  <a:cubicBezTo>
                    <a:pt x="20584" y="10575"/>
                    <a:pt x="19610" y="11400"/>
                    <a:pt x="17823" y="11850"/>
                  </a:cubicBezTo>
                  <a:cubicBezTo>
                    <a:pt x="17823" y="11925"/>
                    <a:pt x="17661" y="12000"/>
                    <a:pt x="17661" y="12075"/>
                  </a:cubicBezTo>
                  <a:cubicBezTo>
                    <a:pt x="17661" y="13725"/>
                    <a:pt x="17661" y="13725"/>
                    <a:pt x="17661" y="13725"/>
                  </a:cubicBezTo>
                  <a:cubicBezTo>
                    <a:pt x="8079" y="13725"/>
                    <a:pt x="8079" y="13725"/>
                    <a:pt x="8079" y="13725"/>
                  </a:cubicBezTo>
                  <a:cubicBezTo>
                    <a:pt x="8079" y="12075"/>
                    <a:pt x="8079" y="12075"/>
                    <a:pt x="8079" y="12075"/>
                  </a:cubicBezTo>
                  <a:cubicBezTo>
                    <a:pt x="8079" y="12000"/>
                    <a:pt x="7916" y="12000"/>
                    <a:pt x="7754" y="11925"/>
                  </a:cubicBezTo>
                  <a:cubicBezTo>
                    <a:pt x="6942" y="11700"/>
                    <a:pt x="6292" y="11400"/>
                    <a:pt x="5805" y="11025"/>
                  </a:cubicBezTo>
                  <a:cubicBezTo>
                    <a:pt x="3694" y="9525"/>
                    <a:pt x="1095" y="6975"/>
                    <a:pt x="1095" y="6975"/>
                  </a:cubicBezTo>
                  <a:cubicBezTo>
                    <a:pt x="933" y="6975"/>
                    <a:pt x="933" y="6975"/>
                    <a:pt x="933" y="6900"/>
                  </a:cubicBezTo>
                  <a:cubicBezTo>
                    <a:pt x="608" y="6750"/>
                    <a:pt x="770" y="6450"/>
                    <a:pt x="1095" y="63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467" y="3248847"/>
            <a:ext cx="365067" cy="360651"/>
          </a:xfrm>
          <a:prstGeom prst="rect">
            <a:avLst/>
          </a:prstGeom>
        </p:spPr>
        <p:txBody>
          <a:bodyPr lIns="91424" tIns="91424" rIns="91424" bIns="91424"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1731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凸版文久見出しゴシック"/>
          <a:ea typeface="凸版文久見出しゴシック"/>
          <a:cs typeface="凸版文久見出しゴシック"/>
          <a:sym typeface="凸版文久見出しゴシック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democrat-republican-party.jpg" descr="democrat-republican-party.jpg"/>
          <p:cNvPicPr>
            <a:picLocks noChangeAspect="1"/>
          </p:cNvPicPr>
          <p:nvPr/>
        </p:nvPicPr>
        <p:blipFill>
          <a:blip r:embed="rId2">
            <a:alphaModFix amt="89746"/>
            <a:extLst/>
          </a:blip>
          <a:stretch>
            <a:fillRect/>
          </a:stretch>
        </p:blipFill>
        <p:spPr>
          <a:xfrm>
            <a:off x="-31627" y="-772427"/>
            <a:ext cx="12255255" cy="8174254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矩形"/>
          <p:cNvSpPr/>
          <p:nvPr/>
        </p:nvSpPr>
        <p:spPr>
          <a:xfrm>
            <a:off x="-25278" y="4203700"/>
            <a:ext cx="12242556" cy="1813372"/>
          </a:xfrm>
          <a:prstGeom prst="rect">
            <a:avLst/>
          </a:prstGeom>
          <a:solidFill>
            <a:srgbClr val="FFFFFF">
              <a:alpha val="84824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62" name="2016 US Election…"/>
          <p:cNvSpPr txBox="1"/>
          <p:nvPr/>
        </p:nvSpPr>
        <p:spPr>
          <a:xfrm>
            <a:off x="330859" y="4353466"/>
            <a:ext cx="7302042" cy="15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600" spc="137"/>
            </a:pPr>
            <a:r>
              <a:t>2016 US Election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>
              <a:defRPr sz="4600" spc="137"/>
            </a:pPr>
            <a:r>
              <a:t>Prediction and Visualization</a:t>
            </a:r>
          </a:p>
        </p:txBody>
      </p:sp>
      <p:sp>
        <p:nvSpPr>
          <p:cNvPr id="63" name="Team 1"/>
          <p:cNvSpPr txBox="1"/>
          <p:nvPr/>
        </p:nvSpPr>
        <p:spPr>
          <a:xfrm>
            <a:off x="10209530" y="5382166"/>
            <a:ext cx="1438020" cy="473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>
                <a:latin typeface="+mn-lt"/>
                <a:ea typeface="+mn-ea"/>
                <a:cs typeface="+mn-cs"/>
                <a:sym typeface="Heiti SC Light"/>
              </a:defRPr>
            </a:lvl1pPr>
          </a:lstStyle>
          <a:p>
            <a:r>
              <a:t>Team 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"/>
          <p:cNvSpPr/>
          <p:nvPr/>
        </p:nvSpPr>
        <p:spPr>
          <a:xfrm>
            <a:off x="-72651" y="-96293"/>
            <a:ext cx="12337302" cy="796728"/>
          </a:xfrm>
          <a:prstGeom prst="rect">
            <a:avLst/>
          </a:pr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32" name="Predictions"/>
          <p:cNvSpPr txBox="1"/>
          <p:nvPr/>
        </p:nvSpPr>
        <p:spPr>
          <a:xfrm>
            <a:off x="300327" y="34102"/>
            <a:ext cx="2031562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Predictions</a:t>
            </a:r>
          </a:p>
        </p:txBody>
      </p:sp>
      <p:grpSp>
        <p:nvGrpSpPr>
          <p:cNvPr id="236" name="成组"/>
          <p:cNvGrpSpPr/>
          <p:nvPr/>
        </p:nvGrpSpPr>
        <p:grpSpPr>
          <a:xfrm>
            <a:off x="900919" y="1326300"/>
            <a:ext cx="2112157" cy="2767138"/>
            <a:chOff x="0" y="0"/>
            <a:chExt cx="2112155" cy="2767136"/>
          </a:xfrm>
        </p:grpSpPr>
        <p:pic>
          <p:nvPicPr>
            <p:cNvPr id="23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5751" y="0"/>
              <a:ext cx="798742" cy="798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CA: 72.5%…"/>
            <p:cNvSpPr txBox="1"/>
            <p:nvPr/>
          </p:nvSpPr>
          <p:spPr>
            <a:xfrm>
              <a:off x="181924" y="1089783"/>
              <a:ext cx="1930232" cy="1677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2500">
                  <a:solidFill>
                    <a:srgbClr val="AD423C"/>
                  </a:solidFill>
                </a:defRPr>
              </a:pPr>
              <a:r>
                <a:t>CA: 72.5%</a:t>
              </a:r>
            </a:p>
            <a:p>
              <a:pPr defTabSz="457200">
                <a:defRPr sz="2500">
                  <a:solidFill>
                    <a:srgbClr val="AD423C"/>
                  </a:solidFill>
                </a:defRPr>
              </a:pPr>
              <a:r>
                <a:t>TX: 81.8%</a:t>
              </a:r>
            </a:p>
            <a:p>
              <a:pPr defTabSz="457200">
                <a:defRPr sz="2500">
                  <a:solidFill>
                    <a:srgbClr val="AD423C"/>
                  </a:solidFill>
                </a:defRPr>
              </a:pPr>
              <a:r>
                <a:t>USA: 73.3%</a:t>
              </a:r>
            </a:p>
          </p:txBody>
        </p:sp>
        <p:sp>
          <p:nvSpPr>
            <p:cNvPr id="235" name="White percentage"/>
            <p:cNvSpPr txBox="1"/>
            <p:nvPr/>
          </p:nvSpPr>
          <p:spPr>
            <a:xfrm>
              <a:off x="0" y="709281"/>
              <a:ext cx="1930232" cy="678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defTabSz="457200">
                <a:defRPr sz="1800"/>
              </a:lvl1pPr>
            </a:lstStyle>
            <a:p>
              <a:r>
                <a:t>White percentage</a:t>
              </a:r>
            </a:p>
          </p:txBody>
        </p:sp>
      </p:grpSp>
      <p:grpSp>
        <p:nvGrpSpPr>
          <p:cNvPr id="240" name="成组"/>
          <p:cNvGrpSpPr/>
          <p:nvPr/>
        </p:nvGrpSpPr>
        <p:grpSpPr>
          <a:xfrm>
            <a:off x="3162222" y="1367590"/>
            <a:ext cx="2815080" cy="2684559"/>
            <a:chOff x="0" y="0"/>
            <a:chExt cx="2815079" cy="2684557"/>
          </a:xfrm>
        </p:grpSpPr>
        <p:sp>
          <p:nvSpPr>
            <p:cNvPr id="237" name="男人"/>
            <p:cNvSpPr/>
            <p:nvPr/>
          </p:nvSpPr>
          <p:spPr>
            <a:xfrm>
              <a:off x="1168203" y="-1"/>
              <a:ext cx="298769" cy="77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38" name="American Indian percentage"/>
            <p:cNvSpPr txBox="1"/>
            <p:nvPr/>
          </p:nvSpPr>
          <p:spPr>
            <a:xfrm>
              <a:off x="0" y="711277"/>
              <a:ext cx="281508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1800"/>
              </a:lvl1pPr>
            </a:lstStyle>
            <a:p>
              <a:r>
                <a:t>American Indian percentage</a:t>
              </a:r>
            </a:p>
          </p:txBody>
        </p:sp>
        <p:sp>
          <p:nvSpPr>
            <p:cNvPr id="239" name="CA: 1.59%…"/>
            <p:cNvSpPr txBox="1"/>
            <p:nvPr/>
          </p:nvSpPr>
          <p:spPr>
            <a:xfrm>
              <a:off x="682321" y="1119919"/>
              <a:ext cx="1450438" cy="156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2400">
                  <a:solidFill>
                    <a:srgbClr val="AD423C"/>
                  </a:solidFill>
                </a:defRPr>
              </a:pPr>
              <a:r>
                <a:t>CA: 1.59%</a:t>
              </a:r>
            </a:p>
            <a:p>
              <a:pPr defTabSz="457200">
                <a:defRPr sz="2400">
                  <a:solidFill>
                    <a:srgbClr val="AD423C"/>
                  </a:solidFill>
                </a:defRPr>
              </a:pPr>
              <a:r>
                <a:t>TX: 1.00%</a:t>
              </a:r>
            </a:p>
            <a:p>
              <a:pPr defTabSz="457200">
                <a:defRPr sz="2400">
                  <a:solidFill>
                    <a:srgbClr val="AD423C"/>
                  </a:solidFill>
                </a:defRPr>
              </a:pPr>
              <a:r>
                <a:t>USA: 1.32%</a:t>
              </a:r>
            </a:p>
          </p:txBody>
        </p:sp>
      </p:grpSp>
      <p:sp>
        <p:nvSpPr>
          <p:cNvPr id="241" name="Demographic information for CA, TX, and USA"/>
          <p:cNvSpPr txBox="1"/>
          <p:nvPr/>
        </p:nvSpPr>
        <p:spPr>
          <a:xfrm>
            <a:off x="292902" y="819038"/>
            <a:ext cx="5227662" cy="64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1700">
                <a:latin typeface="凸版文久ゴシック デミボールド"/>
                <a:ea typeface="凸版文久ゴシック デミボールド"/>
                <a:cs typeface="凸版文久ゴシック デミボールド"/>
                <a:sym typeface="凸版文久ゴシック デミボールド"/>
              </a:defRPr>
            </a:lvl1pPr>
          </a:lstStyle>
          <a:p>
            <a:r>
              <a:t>Demographic information for CA, TX, and USA</a:t>
            </a:r>
          </a:p>
        </p:txBody>
      </p:sp>
      <p:grpSp>
        <p:nvGrpSpPr>
          <p:cNvPr id="245" name="成组"/>
          <p:cNvGrpSpPr/>
          <p:nvPr/>
        </p:nvGrpSpPr>
        <p:grpSpPr>
          <a:xfrm>
            <a:off x="6574406" y="1436876"/>
            <a:ext cx="2087206" cy="2616189"/>
            <a:chOff x="0" y="0"/>
            <a:chExt cx="2087204" cy="2616188"/>
          </a:xfrm>
        </p:grpSpPr>
        <p:sp>
          <p:nvSpPr>
            <p:cNvPr id="242" name="CA: 15.8%…"/>
            <p:cNvSpPr txBox="1"/>
            <p:nvPr/>
          </p:nvSpPr>
          <p:spPr>
            <a:xfrm>
              <a:off x="335126" y="1051550"/>
              <a:ext cx="1416952" cy="156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2400">
                  <a:solidFill>
                    <a:srgbClr val="AD423C"/>
                  </a:solidFill>
                </a:defRPr>
              </a:pPr>
              <a:r>
                <a:t>CA: 15.8%</a:t>
              </a:r>
            </a:p>
            <a:p>
              <a:pPr defTabSz="457200">
                <a:defRPr sz="2400">
                  <a:solidFill>
                    <a:srgbClr val="AD423C"/>
                  </a:solidFill>
                </a:defRPr>
              </a:pPr>
              <a:r>
                <a:t>TX: 20.0%</a:t>
              </a:r>
            </a:p>
            <a:p>
              <a:pPr defTabSz="457200">
                <a:defRPr sz="2400">
                  <a:solidFill>
                    <a:srgbClr val="AD423C"/>
                  </a:solidFill>
                </a:defRPr>
              </a:pPr>
              <a:r>
                <a:t>USA: 16.1%</a:t>
              </a:r>
            </a:p>
          </p:txBody>
        </p:sp>
        <p:sp>
          <p:nvSpPr>
            <p:cNvPr id="243" name="Poverty percentage"/>
            <p:cNvSpPr txBox="1"/>
            <p:nvPr/>
          </p:nvSpPr>
          <p:spPr>
            <a:xfrm>
              <a:off x="0" y="665431"/>
              <a:ext cx="2087205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1900"/>
              </a:lvl1pPr>
            </a:lstStyle>
            <a:p>
              <a:r>
                <a:t>Poverty percentage</a:t>
              </a:r>
            </a:p>
          </p:txBody>
        </p:sp>
        <p:sp>
          <p:nvSpPr>
            <p:cNvPr id="244" name="现金"/>
            <p:cNvSpPr/>
            <p:nvPr/>
          </p:nvSpPr>
          <p:spPr>
            <a:xfrm>
              <a:off x="463713" y="0"/>
              <a:ext cx="1159778" cy="475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0071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3019" y="1846"/>
                  </a:moveTo>
                  <a:lnTo>
                    <a:pt x="9380" y="1846"/>
                  </a:lnTo>
                  <a:cubicBezTo>
                    <a:pt x="8379" y="3482"/>
                    <a:pt x="7686" y="6872"/>
                    <a:pt x="7686" y="10802"/>
                  </a:cubicBezTo>
                  <a:cubicBezTo>
                    <a:pt x="7686" y="14732"/>
                    <a:pt x="8379" y="18118"/>
                    <a:pt x="9380" y="19754"/>
                  </a:cubicBezTo>
                  <a:lnTo>
                    <a:pt x="3019" y="19754"/>
                  </a:lnTo>
                  <a:cubicBezTo>
                    <a:pt x="2835" y="16931"/>
                    <a:pt x="1920" y="14704"/>
                    <a:pt x="762" y="14256"/>
                  </a:cubicBezTo>
                  <a:lnTo>
                    <a:pt x="762" y="7344"/>
                  </a:lnTo>
                  <a:cubicBezTo>
                    <a:pt x="1920" y="6896"/>
                    <a:pt x="2835" y="4669"/>
                    <a:pt x="3019" y="1846"/>
                  </a:cubicBezTo>
                  <a:close/>
                  <a:moveTo>
                    <a:pt x="12080" y="1846"/>
                  </a:moveTo>
                  <a:lnTo>
                    <a:pt x="18581" y="1846"/>
                  </a:lnTo>
                  <a:cubicBezTo>
                    <a:pt x="18765" y="4669"/>
                    <a:pt x="19678" y="6896"/>
                    <a:pt x="20836" y="7344"/>
                  </a:cubicBezTo>
                  <a:lnTo>
                    <a:pt x="20836" y="14256"/>
                  </a:lnTo>
                  <a:cubicBezTo>
                    <a:pt x="19678" y="14704"/>
                    <a:pt x="18765" y="16931"/>
                    <a:pt x="18581" y="19754"/>
                  </a:cubicBezTo>
                  <a:lnTo>
                    <a:pt x="12080" y="19754"/>
                  </a:lnTo>
                  <a:cubicBezTo>
                    <a:pt x="13080" y="18118"/>
                    <a:pt x="13772" y="14732"/>
                    <a:pt x="13772" y="10802"/>
                  </a:cubicBezTo>
                  <a:cubicBezTo>
                    <a:pt x="13772" y="6872"/>
                    <a:pt x="13080" y="3482"/>
                    <a:pt x="12080" y="1846"/>
                  </a:cubicBezTo>
                  <a:close/>
                  <a:moveTo>
                    <a:pt x="4544" y="7884"/>
                  </a:moveTo>
                  <a:cubicBezTo>
                    <a:pt x="4232" y="7884"/>
                    <a:pt x="3921" y="8174"/>
                    <a:pt x="3683" y="8754"/>
                  </a:cubicBezTo>
                  <a:cubicBezTo>
                    <a:pt x="3208" y="9913"/>
                    <a:pt x="3208" y="11795"/>
                    <a:pt x="3683" y="12953"/>
                  </a:cubicBezTo>
                  <a:cubicBezTo>
                    <a:pt x="4159" y="14112"/>
                    <a:pt x="4929" y="14112"/>
                    <a:pt x="5404" y="12953"/>
                  </a:cubicBezTo>
                  <a:cubicBezTo>
                    <a:pt x="5880" y="11795"/>
                    <a:pt x="5880" y="9913"/>
                    <a:pt x="5404" y="8754"/>
                  </a:cubicBezTo>
                  <a:cubicBezTo>
                    <a:pt x="5167" y="8174"/>
                    <a:pt x="4855" y="7884"/>
                    <a:pt x="4544" y="7884"/>
                  </a:cubicBezTo>
                  <a:close/>
                  <a:moveTo>
                    <a:pt x="16914" y="7884"/>
                  </a:moveTo>
                  <a:cubicBezTo>
                    <a:pt x="16603" y="7884"/>
                    <a:pt x="16291" y="8174"/>
                    <a:pt x="16054" y="8754"/>
                  </a:cubicBezTo>
                  <a:cubicBezTo>
                    <a:pt x="15578" y="9913"/>
                    <a:pt x="15578" y="11795"/>
                    <a:pt x="16054" y="12953"/>
                  </a:cubicBezTo>
                  <a:cubicBezTo>
                    <a:pt x="16529" y="14112"/>
                    <a:pt x="17301" y="14112"/>
                    <a:pt x="17776" y="12953"/>
                  </a:cubicBezTo>
                  <a:cubicBezTo>
                    <a:pt x="18252" y="11795"/>
                    <a:pt x="18252" y="9913"/>
                    <a:pt x="17776" y="8754"/>
                  </a:cubicBezTo>
                  <a:cubicBezTo>
                    <a:pt x="17539" y="8174"/>
                    <a:pt x="17226" y="7884"/>
                    <a:pt x="16914" y="7884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</p:grpSp>
      <p:grpSp>
        <p:nvGrpSpPr>
          <p:cNvPr id="249" name="成组"/>
          <p:cNvGrpSpPr/>
          <p:nvPr/>
        </p:nvGrpSpPr>
        <p:grpSpPr>
          <a:xfrm>
            <a:off x="9258715" y="1376311"/>
            <a:ext cx="2532099" cy="2598621"/>
            <a:chOff x="0" y="0"/>
            <a:chExt cx="2532097" cy="2598620"/>
          </a:xfrm>
        </p:grpSpPr>
        <p:sp>
          <p:nvSpPr>
            <p:cNvPr id="246" name="bachelor degree or above"/>
            <p:cNvSpPr txBox="1"/>
            <p:nvPr/>
          </p:nvSpPr>
          <p:spPr>
            <a:xfrm>
              <a:off x="0" y="727625"/>
              <a:ext cx="253209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1800"/>
              </a:lvl1pPr>
            </a:lstStyle>
            <a:p>
              <a:r>
                <a:rPr lang="en-US" dirty="0"/>
                <a:t>B</a:t>
              </a:r>
              <a:r>
                <a:rPr dirty="0"/>
                <a:t>achelor degree or above</a:t>
              </a:r>
            </a:p>
          </p:txBody>
        </p:sp>
        <p:sp>
          <p:nvSpPr>
            <p:cNvPr id="247" name="毕业帽"/>
            <p:cNvSpPr/>
            <p:nvPr/>
          </p:nvSpPr>
          <p:spPr>
            <a:xfrm>
              <a:off x="469437" y="0"/>
              <a:ext cx="1227796" cy="672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6520"/>
                  </a:lnTo>
                  <a:lnTo>
                    <a:pt x="10800" y="13043"/>
                  </a:lnTo>
                  <a:lnTo>
                    <a:pt x="18745" y="8243"/>
                  </a:lnTo>
                  <a:lnTo>
                    <a:pt x="18745" y="10509"/>
                  </a:lnTo>
                  <a:cubicBezTo>
                    <a:pt x="18606" y="10673"/>
                    <a:pt x="18515" y="10958"/>
                    <a:pt x="18515" y="11282"/>
                  </a:cubicBezTo>
                  <a:cubicBezTo>
                    <a:pt x="18515" y="11519"/>
                    <a:pt x="18563" y="11733"/>
                    <a:pt x="18643" y="11896"/>
                  </a:cubicBezTo>
                  <a:cubicBezTo>
                    <a:pt x="18499" y="12008"/>
                    <a:pt x="18399" y="12270"/>
                    <a:pt x="18399" y="12574"/>
                  </a:cubicBezTo>
                  <a:lnTo>
                    <a:pt x="18399" y="21301"/>
                  </a:lnTo>
                  <a:cubicBezTo>
                    <a:pt x="18553" y="21484"/>
                    <a:pt x="18772" y="21600"/>
                    <a:pt x="19018" y="21600"/>
                  </a:cubicBezTo>
                  <a:cubicBezTo>
                    <a:pt x="19264" y="21600"/>
                    <a:pt x="19483" y="21484"/>
                    <a:pt x="19637" y="21301"/>
                  </a:cubicBezTo>
                  <a:lnTo>
                    <a:pt x="19637" y="12556"/>
                  </a:lnTo>
                  <a:cubicBezTo>
                    <a:pt x="19637" y="12255"/>
                    <a:pt x="19538" y="11998"/>
                    <a:pt x="19396" y="11887"/>
                  </a:cubicBezTo>
                  <a:cubicBezTo>
                    <a:pt x="19474" y="11725"/>
                    <a:pt x="19523" y="11515"/>
                    <a:pt x="19523" y="11282"/>
                  </a:cubicBezTo>
                  <a:cubicBezTo>
                    <a:pt x="19523" y="10958"/>
                    <a:pt x="19430" y="10673"/>
                    <a:pt x="19291" y="10509"/>
                  </a:cubicBezTo>
                  <a:lnTo>
                    <a:pt x="19291" y="7913"/>
                  </a:lnTo>
                  <a:lnTo>
                    <a:pt x="21600" y="6520"/>
                  </a:lnTo>
                  <a:lnTo>
                    <a:pt x="10800" y="0"/>
                  </a:lnTo>
                  <a:close/>
                  <a:moveTo>
                    <a:pt x="10819" y="5598"/>
                  </a:moveTo>
                  <a:cubicBezTo>
                    <a:pt x="11223" y="5598"/>
                    <a:pt x="11551" y="5819"/>
                    <a:pt x="11551" y="6091"/>
                  </a:cubicBezTo>
                  <a:cubicBezTo>
                    <a:pt x="11551" y="6364"/>
                    <a:pt x="11223" y="6584"/>
                    <a:pt x="10819" y="6584"/>
                  </a:cubicBezTo>
                  <a:cubicBezTo>
                    <a:pt x="10414" y="6584"/>
                    <a:pt x="10084" y="6364"/>
                    <a:pt x="10085" y="6091"/>
                  </a:cubicBezTo>
                  <a:cubicBezTo>
                    <a:pt x="10085" y="5819"/>
                    <a:pt x="10414" y="5598"/>
                    <a:pt x="10819" y="5598"/>
                  </a:cubicBezTo>
                  <a:close/>
                  <a:moveTo>
                    <a:pt x="16068" y="10691"/>
                  </a:moveTo>
                  <a:lnTo>
                    <a:pt x="10800" y="13872"/>
                  </a:lnTo>
                  <a:lnTo>
                    <a:pt x="5535" y="10694"/>
                  </a:lnTo>
                  <a:cubicBezTo>
                    <a:pt x="4861" y="12240"/>
                    <a:pt x="4431" y="14116"/>
                    <a:pt x="4188" y="16122"/>
                  </a:cubicBezTo>
                  <a:cubicBezTo>
                    <a:pt x="6908" y="16652"/>
                    <a:pt x="9240" y="18095"/>
                    <a:pt x="10748" y="20074"/>
                  </a:cubicBezTo>
                  <a:cubicBezTo>
                    <a:pt x="12275" y="18069"/>
                    <a:pt x="14648" y="16613"/>
                    <a:pt x="17413" y="16101"/>
                  </a:cubicBezTo>
                  <a:cubicBezTo>
                    <a:pt x="17170" y="14102"/>
                    <a:pt x="16740" y="12232"/>
                    <a:pt x="16068" y="10691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48" name="CA: 31.2%…"/>
            <p:cNvSpPr txBox="1"/>
            <p:nvPr/>
          </p:nvSpPr>
          <p:spPr>
            <a:xfrm>
              <a:off x="557007" y="1084781"/>
              <a:ext cx="1432282" cy="1513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2300">
                  <a:solidFill>
                    <a:srgbClr val="AD423C"/>
                  </a:solidFill>
                </a:defRPr>
              </a:pPr>
              <a:r>
                <a:t>CA: 31.2%</a:t>
              </a:r>
            </a:p>
            <a:p>
              <a:pPr defTabSz="457200">
                <a:defRPr sz="2300">
                  <a:solidFill>
                    <a:srgbClr val="AD423C"/>
                  </a:solidFill>
                </a:defRPr>
              </a:pPr>
              <a:r>
                <a:t>TX: 25.6%</a:t>
              </a:r>
            </a:p>
            <a:p>
              <a:pPr defTabSz="457200">
                <a:defRPr sz="2300">
                  <a:solidFill>
                    <a:srgbClr val="AD423C"/>
                  </a:solidFill>
                </a:defRPr>
              </a:pPr>
              <a:r>
                <a:t>USA: 29.4%</a:t>
              </a:r>
            </a:p>
          </p:txBody>
        </p:sp>
      </p:grpSp>
      <p:sp>
        <p:nvSpPr>
          <p:cNvPr id="250" name="Probability to vote Democrat based on our model："/>
          <p:cNvSpPr txBox="1"/>
          <p:nvPr/>
        </p:nvSpPr>
        <p:spPr>
          <a:xfrm>
            <a:off x="2519858" y="4017269"/>
            <a:ext cx="7152283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200">
                <a:latin typeface="凸版文久ゴシック レギュラー"/>
                <a:ea typeface="凸版文久ゴシック レギュラー"/>
                <a:cs typeface="凸版文久ゴシック レギュラー"/>
                <a:sym typeface="凸版文久ゴシック レギュラー"/>
              </a:defRPr>
            </a:lvl1pPr>
          </a:lstStyle>
          <a:p>
            <a:r>
              <a:t>Probability to vote Democrat based on our model：</a:t>
            </a:r>
          </a:p>
        </p:txBody>
      </p:sp>
      <p:sp>
        <p:nvSpPr>
          <p:cNvPr id="251" name="CA: 99.98%…"/>
          <p:cNvSpPr txBox="1"/>
          <p:nvPr/>
        </p:nvSpPr>
        <p:spPr>
          <a:xfrm>
            <a:off x="5128021" y="4719303"/>
            <a:ext cx="1935959" cy="25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3100">
                <a:solidFill>
                  <a:srgbClr val="AD423C"/>
                </a:solidFill>
              </a:defRPr>
            </a:pPr>
            <a:r>
              <a:rPr dirty="0"/>
              <a:t>CA: 99.98%</a:t>
            </a:r>
          </a:p>
          <a:p>
            <a:pPr defTabSz="457200">
              <a:defRPr sz="3100">
                <a:solidFill>
                  <a:srgbClr val="AD423C"/>
                </a:solidFill>
              </a:defRPr>
            </a:pPr>
            <a:r>
              <a:rPr dirty="0"/>
              <a:t>TX: 2.3%</a:t>
            </a:r>
          </a:p>
          <a:p>
            <a:pPr defTabSz="457200">
              <a:defRPr sz="3100">
                <a:solidFill>
                  <a:srgbClr val="AD423C"/>
                </a:solidFill>
              </a:defRPr>
            </a:pPr>
            <a:r>
              <a:rPr dirty="0"/>
              <a:t>USA: 99.6%</a:t>
            </a:r>
          </a:p>
          <a:p>
            <a:pPr defTabSz="457200">
              <a:defRPr sz="3100"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矩形"/>
          <p:cNvSpPr/>
          <p:nvPr/>
        </p:nvSpPr>
        <p:spPr>
          <a:xfrm>
            <a:off x="-72651" y="-96293"/>
            <a:ext cx="12337302" cy="796728"/>
          </a:xfrm>
          <a:prstGeom prst="rect">
            <a:avLst/>
          </a:pr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55" name="Top 3 state supporting Democrats:…"/>
          <p:cNvSpPr txBox="1"/>
          <p:nvPr/>
        </p:nvSpPr>
        <p:spPr>
          <a:xfrm>
            <a:off x="1696972" y="4227879"/>
            <a:ext cx="4136706" cy="20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800">
                <a:solidFill>
                  <a:srgbClr val="3775E2"/>
                </a:solidFill>
              </a:defRPr>
            </a:pPr>
            <a:r>
              <a:rPr dirty="0">
                <a:solidFill>
                  <a:srgbClr val="000000"/>
                </a:solidFill>
              </a:rPr>
              <a:t>Top </a:t>
            </a:r>
            <a:r>
              <a:rPr sz="2500" dirty="0"/>
              <a:t>3 </a:t>
            </a:r>
            <a:r>
              <a:rPr dirty="0">
                <a:solidFill>
                  <a:srgbClr val="000000"/>
                </a:solidFill>
              </a:rPr>
              <a:t>state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most likely to vote </a:t>
            </a:r>
            <a:r>
              <a:rPr dirty="0">
                <a:solidFill>
                  <a:srgbClr val="000000"/>
                </a:solidFill>
              </a:rPr>
              <a:t>Democrat:</a:t>
            </a:r>
          </a:p>
          <a:p>
            <a:pPr defTabSz="457200">
              <a:defRPr sz="1800">
                <a:solidFill>
                  <a:srgbClr val="3775E2"/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457200">
              <a:defRPr sz="2800">
                <a:solidFill>
                  <a:srgbClr val="3775E2"/>
                </a:solidFill>
              </a:defRPr>
            </a:pPr>
            <a:r>
              <a:rPr dirty="0"/>
              <a:t>California           99.989% </a:t>
            </a:r>
          </a:p>
          <a:p>
            <a:pPr defTabSz="457200">
              <a:defRPr sz="2800">
                <a:solidFill>
                  <a:srgbClr val="3775E2"/>
                </a:solidFill>
              </a:defRPr>
            </a:pPr>
            <a:r>
              <a:rPr dirty="0"/>
              <a:t>New Jersey	     99.983%</a:t>
            </a:r>
          </a:p>
          <a:p>
            <a:pPr defTabSz="457200">
              <a:defRPr sz="2800">
                <a:solidFill>
                  <a:srgbClr val="3775E2"/>
                </a:solidFill>
              </a:defRPr>
            </a:pPr>
            <a:r>
              <a:rPr dirty="0"/>
              <a:t>New York             99.980%</a:t>
            </a:r>
          </a:p>
        </p:txBody>
      </p:sp>
      <p:sp>
        <p:nvSpPr>
          <p:cNvPr id="256" name="Last 3 state supporting Democrats:…"/>
          <p:cNvSpPr txBox="1"/>
          <p:nvPr/>
        </p:nvSpPr>
        <p:spPr>
          <a:xfrm>
            <a:off x="6738214" y="4262981"/>
            <a:ext cx="4559899" cy="2431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800">
                <a:solidFill>
                  <a:srgbClr val="3775E2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Bottom </a:t>
            </a:r>
            <a:r>
              <a:rPr sz="2500" dirty="0">
                <a:solidFill>
                  <a:srgbClr val="AD423C"/>
                </a:solidFill>
              </a:rPr>
              <a:t>3 </a:t>
            </a:r>
            <a:r>
              <a:rPr lang="en-US" dirty="0">
                <a:solidFill>
                  <a:srgbClr val="000000"/>
                </a:solidFill>
              </a:rPr>
              <a:t>states most likely to vote Republican</a:t>
            </a:r>
            <a:r>
              <a:rPr dirty="0">
                <a:solidFill>
                  <a:srgbClr val="000000"/>
                </a:solidFill>
              </a:rPr>
              <a:t>:</a:t>
            </a:r>
          </a:p>
          <a:p>
            <a:pPr defTabSz="457200">
              <a:defRPr sz="1800">
                <a:solidFill>
                  <a:srgbClr val="3775E2"/>
                </a:solidFill>
              </a:defRPr>
            </a:pPr>
            <a:endParaRPr dirty="0">
              <a:solidFill>
                <a:srgbClr val="000000"/>
              </a:solidFill>
            </a:endParaRPr>
          </a:p>
          <a:p>
            <a:pPr defTabSz="457200">
              <a:defRPr sz="2700">
                <a:solidFill>
                  <a:srgbClr val="3775E2"/>
                </a:solidFill>
              </a:defRPr>
            </a:pPr>
            <a:r>
              <a:rPr dirty="0"/>
              <a:t>Utah                               0.56% </a:t>
            </a:r>
          </a:p>
          <a:p>
            <a:pPr defTabSz="457200">
              <a:defRPr sz="2700">
                <a:solidFill>
                  <a:srgbClr val="3775E2"/>
                </a:solidFill>
              </a:defRPr>
            </a:pPr>
            <a:r>
              <a:rPr dirty="0"/>
              <a:t>South Dakota	    2.72%</a:t>
            </a:r>
          </a:p>
          <a:p>
            <a:pPr defTabSz="457200">
              <a:defRPr sz="2700">
                <a:solidFill>
                  <a:srgbClr val="3775E2"/>
                </a:solidFill>
              </a:defRPr>
            </a:pPr>
            <a:r>
              <a:rPr dirty="0"/>
              <a:t>Arkansas                    3.78%</a:t>
            </a:r>
          </a:p>
          <a:p>
            <a:pPr defTabSz="457200">
              <a:defRPr sz="2800">
                <a:solidFill>
                  <a:srgbClr val="3775E2"/>
                </a:solidFill>
              </a:defRPr>
            </a:pPr>
            <a:endParaRPr dirty="0">
              <a:solidFill>
                <a:srgbClr val="AD423C"/>
              </a:solidFill>
            </a:endParaRPr>
          </a:p>
        </p:txBody>
      </p:sp>
      <p:sp>
        <p:nvSpPr>
          <p:cNvPr id="257" name="矩形"/>
          <p:cNvSpPr/>
          <p:nvPr/>
        </p:nvSpPr>
        <p:spPr>
          <a:xfrm>
            <a:off x="1354097" y="4211415"/>
            <a:ext cx="9902338" cy="224065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58" name="Stable state prediction"/>
          <p:cNvSpPr txBox="1"/>
          <p:nvPr/>
        </p:nvSpPr>
        <p:spPr>
          <a:xfrm>
            <a:off x="339705" y="40452"/>
            <a:ext cx="343511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Stable state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CBEFE-4B5C-416A-9D28-9EBCA6A3B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23" y="726589"/>
            <a:ext cx="6784910" cy="339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2" animBg="1" advAuto="0"/>
      <p:bldP spid="256" grpId="3" animBg="1" advAuto="0"/>
      <p:bldP spid="257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矩形"/>
          <p:cNvSpPr/>
          <p:nvPr/>
        </p:nvSpPr>
        <p:spPr>
          <a:xfrm>
            <a:off x="-72651" y="-96293"/>
            <a:ext cx="12337302" cy="796728"/>
          </a:xfrm>
          <a:prstGeom prst="rect">
            <a:avLst/>
          </a:pr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61" name="Swing state prediction"/>
          <p:cNvSpPr txBox="1"/>
          <p:nvPr/>
        </p:nvSpPr>
        <p:spPr>
          <a:xfrm>
            <a:off x="358602" y="87399"/>
            <a:ext cx="327211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Swing state prediction</a:t>
            </a:r>
          </a:p>
        </p:txBody>
      </p:sp>
      <p:sp>
        <p:nvSpPr>
          <p:cNvPr id="262" name="Common Swing States:…"/>
          <p:cNvSpPr txBox="1"/>
          <p:nvPr/>
        </p:nvSpPr>
        <p:spPr>
          <a:xfrm>
            <a:off x="3232071" y="1933981"/>
            <a:ext cx="5727858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Big Caslon"/>
                <a:ea typeface="Big Caslon"/>
                <a:cs typeface="Big Caslon"/>
                <a:sym typeface="Big Caslon"/>
              </a:defRPr>
            </a:pPr>
            <a:r>
              <a:t>Common Swing States:</a:t>
            </a:r>
          </a:p>
          <a:p>
            <a:pPr>
              <a:defRPr sz="2000"/>
            </a:pPr>
            <a:r>
              <a:t>Florida, Michigan, Minnesota, Ohio, Nevada, </a:t>
            </a:r>
          </a:p>
          <a:p>
            <a:pPr>
              <a:defRPr sz="2000"/>
            </a:pPr>
            <a:r>
              <a:t>North Carolina, Pennsylvania, Virginia, and Wisconsin </a:t>
            </a:r>
          </a:p>
        </p:txBody>
      </p:sp>
      <p:sp>
        <p:nvSpPr>
          <p:cNvPr id="263" name="Are the swing states indeed swinging? Or they just swing in our mind!"/>
          <p:cNvSpPr txBox="1"/>
          <p:nvPr/>
        </p:nvSpPr>
        <p:spPr>
          <a:xfrm>
            <a:off x="339821" y="867769"/>
            <a:ext cx="1013834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>
                <a:solidFill>
                  <a:srgbClr val="3775E2"/>
                </a:solidFill>
              </a:defRPr>
            </a:lvl1pPr>
          </a:lstStyle>
          <a:p>
            <a:r>
              <a:rPr lang="en-US" sz="2800" dirty="0"/>
              <a:t>Do common swing states appear to “swing” according to our model?  </a:t>
            </a:r>
            <a:endParaRPr sz="2800" dirty="0"/>
          </a:p>
        </p:txBody>
      </p:sp>
      <p:sp>
        <p:nvSpPr>
          <p:cNvPr id="264" name="Probability to vote Democrat based on our model:…"/>
          <p:cNvSpPr txBox="1"/>
          <p:nvPr/>
        </p:nvSpPr>
        <p:spPr>
          <a:xfrm>
            <a:off x="3215551" y="3467342"/>
            <a:ext cx="5843903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200">
                <a:latin typeface="Big Caslon"/>
                <a:ea typeface="Big Caslon"/>
                <a:cs typeface="Big Caslon"/>
                <a:sym typeface="Big Caslon"/>
              </a:defRPr>
            </a:pPr>
            <a:r>
              <a:rPr dirty="0"/>
              <a:t>Probability to vote Democrat based on our model:</a:t>
            </a:r>
          </a:p>
          <a:p>
            <a:pPr defTabSz="457200">
              <a:defRPr sz="2200"/>
            </a:pPr>
            <a:r>
              <a:rPr dirty="0"/>
              <a:t>Wisconsin </a:t>
            </a:r>
            <a:r>
              <a:rPr dirty="0">
                <a:solidFill>
                  <a:srgbClr val="FF0000"/>
                </a:solidFill>
              </a:rPr>
              <a:t>70%       </a:t>
            </a:r>
            <a:r>
              <a:rPr dirty="0"/>
              <a:t>Minnesota </a:t>
            </a:r>
            <a:r>
              <a:rPr dirty="0">
                <a:solidFill>
                  <a:srgbClr val="FF0000"/>
                </a:solidFill>
              </a:rPr>
              <a:t>60%    </a:t>
            </a:r>
            <a:r>
              <a:rPr dirty="0"/>
              <a:t>Arizona </a:t>
            </a:r>
            <a:r>
              <a:rPr dirty="0">
                <a:solidFill>
                  <a:srgbClr val="FF0000"/>
                </a:solidFill>
              </a:rPr>
              <a:t>50%</a:t>
            </a:r>
          </a:p>
          <a:p>
            <a:pPr defTabSz="457200">
              <a:defRPr sz="2200"/>
            </a:pPr>
            <a:r>
              <a:rPr dirty="0"/>
              <a:t>North Carolina </a:t>
            </a:r>
            <a:r>
              <a:rPr dirty="0">
                <a:solidFill>
                  <a:srgbClr val="FF0000"/>
                </a:solidFill>
              </a:rPr>
              <a:t>80%</a:t>
            </a:r>
            <a:r>
              <a:rPr dirty="0"/>
              <a:t>   Virginia </a:t>
            </a:r>
            <a:r>
              <a:rPr dirty="0">
                <a:solidFill>
                  <a:srgbClr val="FF0000"/>
                </a:solidFill>
              </a:rPr>
              <a:t>95%   </a:t>
            </a:r>
            <a:r>
              <a:rPr dirty="0"/>
              <a:t>Nevada</a:t>
            </a:r>
            <a:r>
              <a:rPr lang="en-US" dirty="0"/>
              <a:t> </a:t>
            </a:r>
            <a:r>
              <a:rPr dirty="0">
                <a:solidFill>
                  <a:srgbClr val="FF0000"/>
                </a:solidFill>
              </a:rPr>
              <a:t>99%</a:t>
            </a:r>
          </a:p>
        </p:txBody>
      </p:sp>
      <p:sp>
        <p:nvSpPr>
          <p:cNvPr id="265" name="天平"/>
          <p:cNvSpPr/>
          <p:nvPr/>
        </p:nvSpPr>
        <p:spPr>
          <a:xfrm>
            <a:off x="1525058" y="1750481"/>
            <a:ext cx="1349300" cy="1179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66" name="折线图"/>
          <p:cNvSpPr/>
          <p:nvPr/>
        </p:nvSpPr>
        <p:spPr>
          <a:xfrm>
            <a:off x="1685348" y="3472745"/>
            <a:ext cx="1028720" cy="1025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67" name="Other swing state in our prediction model included:…"/>
          <p:cNvSpPr txBox="1"/>
          <p:nvPr/>
        </p:nvSpPr>
        <p:spPr>
          <a:xfrm>
            <a:off x="3229747" y="4929914"/>
            <a:ext cx="6097178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200">
                <a:latin typeface="Big Caslon"/>
                <a:ea typeface="Big Caslon"/>
                <a:cs typeface="Big Caslon"/>
                <a:sym typeface="Big Caslon"/>
              </a:defRPr>
            </a:pPr>
            <a:r>
              <a:rPr dirty="0"/>
              <a:t>Other swing state</a:t>
            </a:r>
            <a:r>
              <a:rPr lang="en-US" dirty="0"/>
              <a:t>s</a:t>
            </a:r>
            <a:r>
              <a:rPr dirty="0"/>
              <a:t> in our prediction model included:</a:t>
            </a:r>
          </a:p>
          <a:p>
            <a:pPr defTabSz="457200">
              <a:defRPr sz="2200"/>
            </a:pPr>
            <a:r>
              <a:rPr dirty="0"/>
              <a:t>Indiana </a:t>
            </a:r>
            <a:r>
              <a:rPr dirty="0">
                <a:solidFill>
                  <a:srgbClr val="FF0000"/>
                </a:solidFill>
              </a:rPr>
              <a:t>50%</a:t>
            </a:r>
          </a:p>
          <a:p>
            <a:pPr defTabSz="457200">
              <a:defRPr sz="2200"/>
            </a:pPr>
            <a:r>
              <a:rPr dirty="0"/>
              <a:t>Kentucky </a:t>
            </a:r>
            <a:r>
              <a:rPr dirty="0">
                <a:solidFill>
                  <a:srgbClr val="FF0000"/>
                </a:solidFill>
              </a:rPr>
              <a:t>57%</a:t>
            </a:r>
          </a:p>
          <a:p>
            <a:pPr defTabSz="457200">
              <a:defRPr sz="2200"/>
            </a:pPr>
            <a:r>
              <a:rPr dirty="0"/>
              <a:t>South Carolina </a:t>
            </a:r>
            <a:r>
              <a:rPr dirty="0">
                <a:solidFill>
                  <a:srgbClr val="FF0000"/>
                </a:solidFill>
              </a:rPr>
              <a:t>45%</a:t>
            </a:r>
          </a:p>
        </p:txBody>
      </p:sp>
      <p:sp>
        <p:nvSpPr>
          <p:cNvPr id="268" name="旗帜"/>
          <p:cNvSpPr/>
          <p:nvPr/>
        </p:nvSpPr>
        <p:spPr>
          <a:xfrm>
            <a:off x="1744816" y="5041735"/>
            <a:ext cx="909784" cy="1179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任意多边形: 形状 39"/>
          <p:cNvSpPr/>
          <p:nvPr/>
        </p:nvSpPr>
        <p:spPr>
          <a:xfrm>
            <a:off x="4448850" y="1269095"/>
            <a:ext cx="1299632" cy="1441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7" y="0"/>
                </a:moveTo>
                <a:lnTo>
                  <a:pt x="21600" y="2339"/>
                </a:lnTo>
                <a:cubicBezTo>
                  <a:pt x="17682" y="4082"/>
                  <a:pt x="15723" y="8071"/>
                  <a:pt x="15723" y="14308"/>
                </a:cubicBezTo>
                <a:lnTo>
                  <a:pt x="20150" y="14308"/>
                </a:lnTo>
                <a:lnTo>
                  <a:pt x="20150" y="21600"/>
                </a:lnTo>
                <a:lnTo>
                  <a:pt x="12212" y="21600"/>
                </a:lnTo>
                <a:lnTo>
                  <a:pt x="12212" y="14859"/>
                </a:lnTo>
                <a:cubicBezTo>
                  <a:pt x="12212" y="11603"/>
                  <a:pt x="12886" y="8599"/>
                  <a:pt x="14235" y="5847"/>
                </a:cubicBezTo>
                <a:cubicBezTo>
                  <a:pt x="15583" y="3096"/>
                  <a:pt x="17504" y="1146"/>
                  <a:pt x="19997" y="0"/>
                </a:cubicBezTo>
                <a:close/>
                <a:moveTo>
                  <a:pt x="7785" y="0"/>
                </a:moveTo>
                <a:lnTo>
                  <a:pt x="9388" y="2339"/>
                </a:lnTo>
                <a:cubicBezTo>
                  <a:pt x="5470" y="4082"/>
                  <a:pt x="3511" y="8071"/>
                  <a:pt x="3511" y="14308"/>
                </a:cubicBezTo>
                <a:lnTo>
                  <a:pt x="7938" y="14308"/>
                </a:lnTo>
                <a:lnTo>
                  <a:pt x="7938" y="21600"/>
                </a:lnTo>
                <a:lnTo>
                  <a:pt x="0" y="21600"/>
                </a:lnTo>
                <a:lnTo>
                  <a:pt x="0" y="14859"/>
                </a:lnTo>
                <a:cubicBezTo>
                  <a:pt x="0" y="11603"/>
                  <a:pt x="674" y="8599"/>
                  <a:pt x="2023" y="5847"/>
                </a:cubicBezTo>
                <a:cubicBezTo>
                  <a:pt x="3371" y="3096"/>
                  <a:pt x="5292" y="1146"/>
                  <a:pt x="7785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/>
          </a:p>
        </p:txBody>
      </p:sp>
      <p:sp>
        <p:nvSpPr>
          <p:cNvPr id="271" name="矩形 38"/>
          <p:cNvSpPr txBox="1"/>
          <p:nvPr/>
        </p:nvSpPr>
        <p:spPr>
          <a:xfrm>
            <a:off x="1800252" y="508121"/>
            <a:ext cx="3683820" cy="20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300">
                <a:solidFill>
                  <a:srgbClr val="3775E2"/>
                </a:solidFill>
              </a:defRPr>
            </a:pPr>
            <a:r>
              <a:t>Hillary</a:t>
            </a:r>
          </a:p>
          <a:p>
            <a:pPr algn="ctr">
              <a:defRPr sz="6300">
                <a:solidFill>
                  <a:srgbClr val="3775E2"/>
                </a:solidFill>
              </a:defRPr>
            </a:pPr>
            <a:r>
              <a:t>Clinton</a:t>
            </a:r>
          </a:p>
        </p:txBody>
      </p:sp>
      <p:pic>
        <p:nvPicPr>
          <p:cNvPr id="272" name="1c37d752be88db4a2dce5908b3d96d3c_what-hillary-clinton-won-by-losing-the-democratic-nomination-hillary-clipart_250-379.jpeg" descr="1c37d752be88db4a2dce5908b3d96d3c_what-hillary-clinton-won-by-losing-the-democratic-nomination-hillary-clipart_250-37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69" y="38834"/>
            <a:ext cx="1969534" cy="298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hillary.jpeg" descr="hillary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5417" y="-258323"/>
            <a:ext cx="5890498" cy="737464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Foundation"/>
          <p:cNvSpPr txBox="1"/>
          <p:nvPr/>
        </p:nvSpPr>
        <p:spPr>
          <a:xfrm>
            <a:off x="1644319" y="4059533"/>
            <a:ext cx="3716719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/>
            </a:lvl1pPr>
          </a:lstStyle>
          <a:p>
            <a:r>
              <a:rPr dirty="0"/>
              <a:t>Foundation</a:t>
            </a:r>
            <a:r>
              <a:rPr lang="en-US" dirty="0"/>
              <a:t> Fraud</a:t>
            </a:r>
          </a:p>
          <a:p>
            <a:r>
              <a:rPr lang="en-US" dirty="0"/>
              <a:t>Scathing</a:t>
            </a:r>
            <a:endParaRPr dirty="0"/>
          </a:p>
        </p:txBody>
      </p:sp>
      <p:pic>
        <p:nvPicPr>
          <p:cNvPr id="275" name="WhatsApp Image 2018-11-30 at 12.35.22 PM.jpeg" descr="WhatsApp Image 2018-11-30 at 12.35.22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033" y="3081075"/>
            <a:ext cx="5701289" cy="2850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75"/>
                                        </p:tgtEl>
                                      </p:cBhvr>
                                      <p:by x="209159" y="20915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0.22539 -0.2099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 advAuto="0"/>
      <p:bldP spid="275" grpId="0" animBg="1" advAuto="0"/>
      <p:bldP spid="27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任意多边形: 形状 39"/>
          <p:cNvSpPr/>
          <p:nvPr/>
        </p:nvSpPr>
        <p:spPr>
          <a:xfrm>
            <a:off x="6208582" y="-51484"/>
            <a:ext cx="975673" cy="97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7" y="0"/>
                </a:moveTo>
                <a:lnTo>
                  <a:pt x="21600" y="2339"/>
                </a:lnTo>
                <a:cubicBezTo>
                  <a:pt x="17682" y="4082"/>
                  <a:pt x="15723" y="8071"/>
                  <a:pt x="15723" y="14308"/>
                </a:cubicBezTo>
                <a:lnTo>
                  <a:pt x="20150" y="14308"/>
                </a:lnTo>
                <a:lnTo>
                  <a:pt x="20150" y="21600"/>
                </a:lnTo>
                <a:lnTo>
                  <a:pt x="12212" y="21600"/>
                </a:lnTo>
                <a:lnTo>
                  <a:pt x="12212" y="14859"/>
                </a:lnTo>
                <a:cubicBezTo>
                  <a:pt x="12212" y="11603"/>
                  <a:pt x="12886" y="8599"/>
                  <a:pt x="14235" y="5847"/>
                </a:cubicBezTo>
                <a:cubicBezTo>
                  <a:pt x="15583" y="3096"/>
                  <a:pt x="17504" y="1146"/>
                  <a:pt x="19997" y="0"/>
                </a:cubicBezTo>
                <a:close/>
                <a:moveTo>
                  <a:pt x="7785" y="0"/>
                </a:moveTo>
                <a:lnTo>
                  <a:pt x="9388" y="2339"/>
                </a:lnTo>
                <a:cubicBezTo>
                  <a:pt x="5470" y="4082"/>
                  <a:pt x="3511" y="8071"/>
                  <a:pt x="3511" y="14308"/>
                </a:cubicBezTo>
                <a:lnTo>
                  <a:pt x="7938" y="14308"/>
                </a:lnTo>
                <a:lnTo>
                  <a:pt x="7938" y="21600"/>
                </a:lnTo>
                <a:lnTo>
                  <a:pt x="0" y="21600"/>
                </a:lnTo>
                <a:lnTo>
                  <a:pt x="0" y="14859"/>
                </a:lnTo>
                <a:cubicBezTo>
                  <a:pt x="0" y="11603"/>
                  <a:pt x="674" y="8599"/>
                  <a:pt x="2023" y="5847"/>
                </a:cubicBezTo>
                <a:cubicBezTo>
                  <a:pt x="3371" y="3096"/>
                  <a:pt x="5292" y="1146"/>
                  <a:pt x="7785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/>
          </a:p>
        </p:txBody>
      </p:sp>
      <p:sp>
        <p:nvSpPr>
          <p:cNvPr id="278" name="矩形 38"/>
          <p:cNvSpPr txBox="1"/>
          <p:nvPr/>
        </p:nvSpPr>
        <p:spPr>
          <a:xfrm>
            <a:off x="6676994" y="142640"/>
            <a:ext cx="3551137" cy="209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400">
                <a:solidFill>
                  <a:srgbClr val="3775E2"/>
                </a:solidFill>
              </a:defRPr>
            </a:pPr>
            <a:r>
              <a:t>Bernie</a:t>
            </a:r>
          </a:p>
          <a:p>
            <a:pPr algn="ctr">
              <a:defRPr sz="6400">
                <a:solidFill>
                  <a:srgbClr val="3775E2"/>
                </a:solidFill>
              </a:defRPr>
            </a:pPr>
            <a:r>
              <a:t>Sanders</a:t>
            </a:r>
          </a:p>
        </p:txBody>
      </p:sp>
      <p:pic>
        <p:nvPicPr>
          <p:cNvPr id="279" name="flat,550x550,075,f.u7.jpg" descr="flat,550x550,075,f.u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336" y="266672"/>
            <a:ext cx="1631316" cy="25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bernie.jpeg" descr="berni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56" y="-133067"/>
            <a:ext cx="5699307" cy="712413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Bernie2020"/>
          <p:cNvSpPr txBox="1"/>
          <p:nvPr/>
        </p:nvSpPr>
        <p:spPr>
          <a:xfrm>
            <a:off x="7166991" y="3748156"/>
            <a:ext cx="278954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400"/>
            </a:lvl1pPr>
          </a:lstStyle>
          <a:p>
            <a:r>
              <a:t>Bernie2020</a:t>
            </a:r>
          </a:p>
        </p:txBody>
      </p:sp>
      <p:pic>
        <p:nvPicPr>
          <p:cNvPr id="282" name="WhatsApp Image 2018-11-30 at 12.45.47 PM.jpeg" descr="WhatsApp Image 2018-11-30 at 12.45.47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8988" y="3025896"/>
            <a:ext cx="6298805" cy="3149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82"/>
                                        </p:tgtEl>
                                      </p:cBhvr>
                                      <p:by x="190000" y="1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41843 -0.243975" pathEditMode="relative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 advAuto="0"/>
      <p:bldP spid="282" grpId="0" animBg="1" advAuto="0"/>
      <p:bldP spid="28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任意多边形: 形状 39"/>
          <p:cNvSpPr/>
          <p:nvPr/>
        </p:nvSpPr>
        <p:spPr>
          <a:xfrm>
            <a:off x="6220283" y="510144"/>
            <a:ext cx="975672" cy="970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97" y="0"/>
                </a:moveTo>
                <a:lnTo>
                  <a:pt x="21600" y="2339"/>
                </a:lnTo>
                <a:cubicBezTo>
                  <a:pt x="17682" y="4082"/>
                  <a:pt x="15723" y="8071"/>
                  <a:pt x="15723" y="14308"/>
                </a:cubicBezTo>
                <a:lnTo>
                  <a:pt x="20150" y="14308"/>
                </a:lnTo>
                <a:lnTo>
                  <a:pt x="20150" y="21600"/>
                </a:lnTo>
                <a:lnTo>
                  <a:pt x="12212" y="21600"/>
                </a:lnTo>
                <a:lnTo>
                  <a:pt x="12212" y="14859"/>
                </a:lnTo>
                <a:cubicBezTo>
                  <a:pt x="12212" y="11603"/>
                  <a:pt x="12886" y="8599"/>
                  <a:pt x="14235" y="5847"/>
                </a:cubicBezTo>
                <a:cubicBezTo>
                  <a:pt x="15583" y="3096"/>
                  <a:pt x="17504" y="1146"/>
                  <a:pt x="19997" y="0"/>
                </a:cubicBezTo>
                <a:close/>
                <a:moveTo>
                  <a:pt x="7785" y="0"/>
                </a:moveTo>
                <a:lnTo>
                  <a:pt x="9388" y="2339"/>
                </a:lnTo>
                <a:cubicBezTo>
                  <a:pt x="5470" y="4082"/>
                  <a:pt x="3511" y="8071"/>
                  <a:pt x="3511" y="14308"/>
                </a:cubicBezTo>
                <a:lnTo>
                  <a:pt x="7938" y="14308"/>
                </a:lnTo>
                <a:lnTo>
                  <a:pt x="7938" y="21600"/>
                </a:lnTo>
                <a:lnTo>
                  <a:pt x="0" y="21600"/>
                </a:lnTo>
                <a:lnTo>
                  <a:pt x="0" y="14859"/>
                </a:lnTo>
                <a:cubicBezTo>
                  <a:pt x="0" y="11603"/>
                  <a:pt x="674" y="8599"/>
                  <a:pt x="2023" y="5847"/>
                </a:cubicBezTo>
                <a:cubicBezTo>
                  <a:pt x="3371" y="3096"/>
                  <a:pt x="5292" y="1146"/>
                  <a:pt x="7785" y="0"/>
                </a:cubicBezTo>
                <a:close/>
              </a:path>
            </a:pathLst>
          </a:custGeom>
          <a:solidFill>
            <a:srgbClr val="28282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endParaRPr/>
          </a:p>
        </p:txBody>
      </p:sp>
      <p:sp>
        <p:nvSpPr>
          <p:cNvPr id="285" name="矩形 38"/>
          <p:cNvSpPr txBox="1"/>
          <p:nvPr/>
        </p:nvSpPr>
        <p:spPr>
          <a:xfrm>
            <a:off x="6641893" y="903178"/>
            <a:ext cx="3551136" cy="209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6400">
                <a:solidFill>
                  <a:srgbClr val="AD423C"/>
                </a:solidFill>
              </a:defRPr>
            </a:pPr>
            <a:r>
              <a:t>Donald</a:t>
            </a:r>
          </a:p>
          <a:p>
            <a:pPr algn="ctr">
              <a:defRPr sz="6400">
                <a:solidFill>
                  <a:srgbClr val="AD423C"/>
                </a:solidFill>
              </a:defRPr>
            </a:pPr>
            <a:r>
              <a:t>Trump</a:t>
            </a:r>
          </a:p>
        </p:txBody>
      </p:sp>
      <p:pic>
        <p:nvPicPr>
          <p:cNvPr id="286" name="2ea3bd553e72fb3a5d18bc42f0eb0e46_donald-trump-drawing-ghostbusters-line-art-clip-art-donald-trump-trump-drawing_900-720.jpeg" descr="2ea3bd553e72fb3a5d18bc42f0eb0e46_donald-trump-drawing-ghostbusters-line-art-clip-art-donald-trump-trump-drawing_900-720.jpeg"/>
          <p:cNvPicPr>
            <a:picLocks noChangeAspect="1"/>
          </p:cNvPicPr>
          <p:nvPr/>
        </p:nvPicPr>
        <p:blipFill>
          <a:blip r:embed="rId2">
            <a:extLst/>
          </a:blip>
          <a:srcRect l="21648" r="21648"/>
          <a:stretch>
            <a:fillRect/>
          </a:stretch>
        </p:blipFill>
        <p:spPr>
          <a:xfrm>
            <a:off x="9697773" y="490792"/>
            <a:ext cx="2436318" cy="3437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trump.jpeg" descr="trump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175" y="-910083"/>
            <a:ext cx="6352243" cy="795273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Border…"/>
          <p:cNvSpPr txBox="1"/>
          <p:nvPr/>
        </p:nvSpPr>
        <p:spPr>
          <a:xfrm>
            <a:off x="7201373" y="4064071"/>
            <a:ext cx="2057756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/>
            </a:pPr>
            <a:r>
              <a:t>Border</a:t>
            </a:r>
          </a:p>
          <a:p>
            <a:pPr>
              <a:defRPr sz="4000"/>
            </a:pPr>
            <a:r>
              <a:t>Migrants</a:t>
            </a:r>
          </a:p>
          <a:p>
            <a:pPr>
              <a:defRPr sz="4000"/>
            </a:pPr>
            <a:r>
              <a:t>Putin</a:t>
            </a:r>
          </a:p>
        </p:txBody>
      </p:sp>
      <p:pic>
        <p:nvPicPr>
          <p:cNvPr id="28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5350" y="3758276"/>
            <a:ext cx="6568741" cy="3284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89"/>
                                        </p:tgtEl>
                                      </p:cBhvr>
                                      <p:by x="175475" y="17547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21211 -0.3550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 advAuto="0"/>
      <p:bldP spid="289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矩形 1"/>
          <p:cNvGrpSpPr/>
          <p:nvPr/>
        </p:nvGrpSpPr>
        <p:grpSpPr>
          <a:xfrm>
            <a:off x="5684519" y="740661"/>
            <a:ext cx="822964" cy="822965"/>
            <a:chOff x="-1" y="-1"/>
            <a:chExt cx="822963" cy="822964"/>
          </a:xfrm>
        </p:grpSpPr>
        <p:sp>
          <p:nvSpPr>
            <p:cNvPr id="290" name="正方形"/>
            <p:cNvSpPr/>
            <p:nvPr/>
          </p:nvSpPr>
          <p:spPr>
            <a:xfrm>
              <a:off x="-2" y="-2"/>
              <a:ext cx="822965" cy="822965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291" name="LOGO"/>
            <p:cNvSpPr txBox="1"/>
            <p:nvPr/>
          </p:nvSpPr>
          <p:spPr>
            <a:xfrm>
              <a:off x="-2" y="264160"/>
              <a:ext cx="822965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LOGO</a:t>
              </a:r>
            </a:p>
          </p:txBody>
        </p:sp>
      </p:grpSp>
      <p:sp>
        <p:nvSpPr>
          <p:cNvPr id="293" name="矩形 3"/>
          <p:cNvSpPr txBox="1"/>
          <p:nvPr/>
        </p:nvSpPr>
        <p:spPr>
          <a:xfrm>
            <a:off x="2397709" y="2696890"/>
            <a:ext cx="7396582" cy="146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r>
              <a:t>Q&amp;A</a:t>
            </a:r>
          </a:p>
        </p:txBody>
      </p:sp>
      <p:sp>
        <p:nvSpPr>
          <p:cNvPr id="294" name="矩形 4"/>
          <p:cNvSpPr txBox="1"/>
          <p:nvPr/>
        </p:nvSpPr>
        <p:spPr>
          <a:xfrm>
            <a:off x="4806301" y="2007292"/>
            <a:ext cx="257939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Here is your</a:t>
            </a:r>
          </a:p>
        </p:txBody>
      </p:sp>
      <p:grpSp>
        <p:nvGrpSpPr>
          <p:cNvPr id="310" name="组合 5"/>
          <p:cNvGrpSpPr/>
          <p:nvPr/>
        </p:nvGrpSpPr>
        <p:grpSpPr>
          <a:xfrm>
            <a:off x="10264353" y="562179"/>
            <a:ext cx="2246879" cy="736280"/>
            <a:chOff x="0" y="-259584"/>
            <a:chExt cx="2246877" cy="736279"/>
          </a:xfrm>
        </p:grpSpPr>
        <p:sp>
          <p:nvSpPr>
            <p:cNvPr id="295" name="文本框 6"/>
            <p:cNvSpPr txBox="1"/>
            <p:nvPr/>
          </p:nvSpPr>
          <p:spPr>
            <a:xfrm rot="16200000">
              <a:off x="503579" y="-763166"/>
              <a:ext cx="430479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96" name="文本框 7"/>
            <p:cNvSpPr txBox="1"/>
            <p:nvPr/>
          </p:nvSpPr>
          <p:spPr>
            <a:xfrm rot="16200000">
              <a:off x="709788" y="-759537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97" name="文本框 8"/>
            <p:cNvSpPr txBox="1"/>
            <p:nvPr/>
          </p:nvSpPr>
          <p:spPr>
            <a:xfrm rot="16200000">
              <a:off x="910799" y="-759537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98" name="文本框 9"/>
            <p:cNvSpPr txBox="1"/>
            <p:nvPr/>
          </p:nvSpPr>
          <p:spPr>
            <a:xfrm rot="16200000">
              <a:off x="1111809" y="-759537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99" name="文本框 10"/>
            <p:cNvSpPr txBox="1"/>
            <p:nvPr/>
          </p:nvSpPr>
          <p:spPr>
            <a:xfrm rot="16200000">
              <a:off x="1312819" y="-759537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0" name="文本框 11"/>
            <p:cNvSpPr txBox="1"/>
            <p:nvPr/>
          </p:nvSpPr>
          <p:spPr>
            <a:xfrm rot="16200000">
              <a:off x="508777" y="-608450"/>
              <a:ext cx="430479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1" name="文本框 12"/>
            <p:cNvSpPr txBox="1"/>
            <p:nvPr/>
          </p:nvSpPr>
          <p:spPr>
            <a:xfrm rot="16200000">
              <a:off x="709788" y="-608450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2" name="文本框 13"/>
            <p:cNvSpPr txBox="1"/>
            <p:nvPr/>
          </p:nvSpPr>
          <p:spPr>
            <a:xfrm rot="16200000">
              <a:off x="910799" y="-608450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3" name="文本框 14"/>
            <p:cNvSpPr txBox="1"/>
            <p:nvPr/>
          </p:nvSpPr>
          <p:spPr>
            <a:xfrm rot="16200000">
              <a:off x="1111809" y="-608450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4" name="文本框 15"/>
            <p:cNvSpPr txBox="1"/>
            <p:nvPr/>
          </p:nvSpPr>
          <p:spPr>
            <a:xfrm rot="16200000">
              <a:off x="1312819" y="-608450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5" name="文本框 16"/>
            <p:cNvSpPr txBox="1"/>
            <p:nvPr/>
          </p:nvSpPr>
          <p:spPr>
            <a:xfrm rot="16200000">
              <a:off x="508777" y="-457364"/>
              <a:ext cx="430479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6" name="文本框 17"/>
            <p:cNvSpPr txBox="1"/>
            <p:nvPr/>
          </p:nvSpPr>
          <p:spPr>
            <a:xfrm rot="16200000">
              <a:off x="709788" y="-457364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7" name="文本框 18"/>
            <p:cNvSpPr txBox="1"/>
            <p:nvPr/>
          </p:nvSpPr>
          <p:spPr>
            <a:xfrm rot="16200000">
              <a:off x="910799" y="-457364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8" name="文本框 19"/>
            <p:cNvSpPr txBox="1"/>
            <p:nvPr/>
          </p:nvSpPr>
          <p:spPr>
            <a:xfrm rot="16200000">
              <a:off x="1111809" y="-457364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09" name="文本框 20"/>
            <p:cNvSpPr txBox="1"/>
            <p:nvPr/>
          </p:nvSpPr>
          <p:spPr>
            <a:xfrm rot="16200000">
              <a:off x="1312819" y="-457364"/>
              <a:ext cx="430478" cy="143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4B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261;p16"/>
          <p:cNvSpPr txBox="1">
            <a:spLocks noGrp="1"/>
          </p:cNvSpPr>
          <p:nvPr>
            <p:ph type="title"/>
          </p:nvPr>
        </p:nvSpPr>
        <p:spPr>
          <a:xfrm>
            <a:off x="2667000" y="-258768"/>
            <a:ext cx="3161654" cy="1861248"/>
          </a:xfrm>
          <a:prstGeom prst="rect">
            <a:avLst/>
          </a:prstGeom>
        </p:spPr>
        <p:txBody>
          <a:bodyPr lIns="121899" tIns="121899" rIns="121899" bIns="121899"/>
          <a:lstStyle>
            <a:lvl1pPr>
              <a:lnSpc>
                <a:spcPct val="100000"/>
              </a:lnSpc>
              <a:defRPr sz="9100">
                <a:solidFill>
                  <a:srgbClr val="AD433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Data</a:t>
            </a:r>
          </a:p>
        </p:txBody>
      </p:sp>
      <p:sp>
        <p:nvSpPr>
          <p:cNvPr id="111" name="Google Shape;262;p16"/>
          <p:cNvSpPr txBox="1">
            <a:spLocks noGrp="1"/>
          </p:cNvSpPr>
          <p:nvPr>
            <p:ph type="body" sz="quarter" idx="1"/>
          </p:nvPr>
        </p:nvSpPr>
        <p:spPr>
          <a:xfrm>
            <a:off x="638200" y="2044700"/>
            <a:ext cx="4375695" cy="1704227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marL="228600" indent="-22860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900">
                <a:latin typeface="Impact"/>
                <a:ea typeface="Impact"/>
                <a:cs typeface="Impact"/>
                <a:sym typeface="Impact"/>
              </a:defRPr>
            </a:pPr>
            <a:r>
              <a:rPr dirty="0"/>
              <a:t>Kaggle </a:t>
            </a:r>
          </a:p>
          <a:p>
            <a:pPr marL="228600" indent="-22860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900">
                <a:latin typeface="Impact"/>
                <a:ea typeface="Impact"/>
                <a:cs typeface="Impact"/>
                <a:sym typeface="Impact"/>
              </a:defRPr>
            </a:pPr>
            <a:r>
              <a:rPr dirty="0"/>
              <a:t>US Census Bureau</a:t>
            </a:r>
          </a:p>
        </p:txBody>
      </p:sp>
      <p:sp>
        <p:nvSpPr>
          <p:cNvPr id="112" name="Dimensions:…"/>
          <p:cNvSpPr txBox="1"/>
          <p:nvPr/>
        </p:nvSpPr>
        <p:spPr>
          <a:xfrm>
            <a:off x="3773055" y="4191147"/>
            <a:ext cx="3553690" cy="165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28600" indent="-228600" defTabSz="457200">
              <a:defRPr sz="3400"/>
            </a:pPr>
            <a:r>
              <a:rPr dirty="0"/>
              <a:t>Dimensions:</a:t>
            </a:r>
          </a:p>
          <a:p>
            <a:pPr marL="228600" indent="-228600" defTabSz="457200">
              <a:defRPr sz="3400"/>
            </a:pPr>
            <a:r>
              <a:rPr dirty="0"/>
              <a:t>Counties: </a:t>
            </a:r>
            <a:r>
              <a:rPr dirty="0">
                <a:solidFill>
                  <a:srgbClr val="AD423C"/>
                </a:solidFill>
              </a:rPr>
              <a:t>3143 x 54</a:t>
            </a:r>
          </a:p>
          <a:p>
            <a:pPr marL="228600" indent="-228600" defTabSz="457200">
              <a:defRPr sz="3400"/>
            </a:pPr>
            <a:r>
              <a:rPr dirty="0"/>
              <a:t>Results: </a:t>
            </a:r>
            <a:r>
              <a:rPr dirty="0">
                <a:solidFill>
                  <a:srgbClr val="AD423C"/>
                </a:solidFill>
              </a:rPr>
              <a:t>24611 x 8</a:t>
            </a:r>
          </a:p>
        </p:txBody>
      </p:sp>
      <p:sp>
        <p:nvSpPr>
          <p:cNvPr id="113" name="书堆"/>
          <p:cNvSpPr/>
          <p:nvPr/>
        </p:nvSpPr>
        <p:spPr>
          <a:xfrm>
            <a:off x="4885264" y="2140902"/>
            <a:ext cx="1329271" cy="1204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14" name="散点图"/>
          <p:cNvSpPr/>
          <p:nvPr/>
        </p:nvSpPr>
        <p:spPr>
          <a:xfrm>
            <a:off x="1929558" y="4383759"/>
            <a:ext cx="1271684" cy="1268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1" animBg="1" advAuto="0"/>
      <p:bldP spid="112" grpId="3" animBg="1" advAuto="0"/>
      <p:bldP spid="113" grpId="2" animBg="1" advAuto="0"/>
      <p:bldP spid="114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: 空心 56"/>
          <p:cNvSpPr/>
          <p:nvPr/>
        </p:nvSpPr>
        <p:spPr>
          <a:xfrm rot="10800000">
            <a:off x="-685844" y="-675440"/>
            <a:ext cx="2287526" cy="228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56" y="10800"/>
                </a:moveTo>
                <a:cubicBezTo>
                  <a:pt x="2956" y="15132"/>
                  <a:pt x="6468" y="18644"/>
                  <a:pt x="10800" y="18644"/>
                </a:cubicBezTo>
                <a:cubicBezTo>
                  <a:pt x="15132" y="18644"/>
                  <a:pt x="18644" y="15132"/>
                  <a:pt x="18644" y="10800"/>
                </a:cubicBezTo>
                <a:cubicBezTo>
                  <a:pt x="18644" y="6468"/>
                  <a:pt x="15132" y="2956"/>
                  <a:pt x="10800" y="2956"/>
                </a:cubicBezTo>
                <a:cubicBezTo>
                  <a:pt x="6468" y="2956"/>
                  <a:pt x="2956" y="6468"/>
                  <a:pt x="2956" y="10800"/>
                </a:cubicBezTo>
                <a:close/>
              </a:path>
            </a:pathLst>
          </a:custGeom>
          <a:solidFill>
            <a:srgbClr val="1982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66" name="箭头: 右 1"/>
          <p:cNvSpPr/>
          <p:nvPr/>
        </p:nvSpPr>
        <p:spPr>
          <a:xfrm>
            <a:off x="1342254" y="2611409"/>
            <a:ext cx="9092605" cy="390527"/>
          </a:xfrm>
          <a:prstGeom prst="rightArrow">
            <a:avLst>
              <a:gd name="adj1" fmla="val 20732"/>
              <a:gd name="adj2" fmla="val 152439"/>
            </a:avLst>
          </a:pr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chemeClr val="accent1">
                    <a:satOff val="-3547"/>
                    <a:lumOff val="-10352"/>
                  </a:schemeClr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grpSp>
        <p:nvGrpSpPr>
          <p:cNvPr id="69" name="成组"/>
          <p:cNvGrpSpPr/>
          <p:nvPr/>
        </p:nvGrpSpPr>
        <p:grpSpPr>
          <a:xfrm>
            <a:off x="1253354" y="2536671"/>
            <a:ext cx="540003" cy="540003"/>
            <a:chOff x="0" y="0"/>
            <a:chExt cx="540002" cy="540002"/>
          </a:xfrm>
        </p:grpSpPr>
        <p:sp>
          <p:nvSpPr>
            <p:cNvPr id="67" name="圆形"/>
            <p:cNvSpPr/>
            <p:nvPr/>
          </p:nvSpPr>
          <p:spPr>
            <a:xfrm>
              <a:off x="0" y="0"/>
              <a:ext cx="540003" cy="540003"/>
            </a:xfrm>
            <a:prstGeom prst="ellipse">
              <a:avLst/>
            </a:prstGeom>
            <a:solidFill>
              <a:srgbClr val="AD423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68" name="1"/>
            <p:cNvSpPr txBox="1"/>
            <p:nvPr/>
          </p:nvSpPr>
          <p:spPr>
            <a:xfrm>
              <a:off x="79080" y="46480"/>
              <a:ext cx="38184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70" name="矩形 70"/>
          <p:cNvSpPr txBox="1"/>
          <p:nvPr/>
        </p:nvSpPr>
        <p:spPr>
          <a:xfrm>
            <a:off x="2170879" y="-28687"/>
            <a:ext cx="6148848" cy="146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AD433C"/>
                </a:solidFill>
              </a:defRPr>
            </a:lvl1pPr>
          </a:lstStyle>
          <a:p>
            <a:r>
              <a:rPr dirty="0"/>
              <a:t>Goals</a:t>
            </a:r>
          </a:p>
        </p:txBody>
      </p:sp>
      <p:sp>
        <p:nvSpPr>
          <p:cNvPr id="71" name="矩形 71"/>
          <p:cNvSpPr txBox="1"/>
          <p:nvPr/>
        </p:nvSpPr>
        <p:spPr>
          <a:xfrm>
            <a:off x="2204451" y="1287079"/>
            <a:ext cx="608170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2400">
                <a:solidFill>
                  <a:schemeClr val="accent1">
                    <a:satOff val="-3547"/>
                    <a:lumOff val="-10352"/>
                  </a:schemeClr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/>
          </a:p>
        </p:txBody>
      </p:sp>
      <p:sp>
        <p:nvSpPr>
          <p:cNvPr id="72" name="正文"/>
          <p:cNvSpPr txBox="1"/>
          <p:nvPr/>
        </p:nvSpPr>
        <p:spPr>
          <a:xfrm>
            <a:off x="4172605" y="3421689"/>
            <a:ext cx="2145396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800"/>
            </a:lvl1pPr>
          </a:lstStyle>
          <a:p>
            <a:r>
              <a:t>Important features</a:t>
            </a:r>
          </a:p>
        </p:txBody>
      </p:sp>
      <p:grpSp>
        <p:nvGrpSpPr>
          <p:cNvPr id="75" name="成组"/>
          <p:cNvGrpSpPr/>
          <p:nvPr/>
        </p:nvGrpSpPr>
        <p:grpSpPr>
          <a:xfrm>
            <a:off x="4632402" y="2536671"/>
            <a:ext cx="540003" cy="540003"/>
            <a:chOff x="0" y="0"/>
            <a:chExt cx="540002" cy="540002"/>
          </a:xfrm>
        </p:grpSpPr>
        <p:sp>
          <p:nvSpPr>
            <p:cNvPr id="73" name="圆形"/>
            <p:cNvSpPr/>
            <p:nvPr/>
          </p:nvSpPr>
          <p:spPr>
            <a:xfrm>
              <a:off x="0" y="0"/>
              <a:ext cx="540003" cy="540003"/>
            </a:xfrm>
            <a:prstGeom prst="ellipse">
              <a:avLst/>
            </a:prstGeom>
            <a:solidFill>
              <a:srgbClr val="AD423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74" name="2"/>
            <p:cNvSpPr txBox="1"/>
            <p:nvPr/>
          </p:nvSpPr>
          <p:spPr>
            <a:xfrm>
              <a:off x="79080" y="46480"/>
              <a:ext cx="38184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8" name="成组"/>
          <p:cNvGrpSpPr/>
          <p:nvPr/>
        </p:nvGrpSpPr>
        <p:grpSpPr>
          <a:xfrm>
            <a:off x="7532413" y="2536671"/>
            <a:ext cx="540003" cy="540003"/>
            <a:chOff x="0" y="0"/>
            <a:chExt cx="540002" cy="540002"/>
          </a:xfrm>
        </p:grpSpPr>
        <p:sp>
          <p:nvSpPr>
            <p:cNvPr id="76" name="圆形"/>
            <p:cNvSpPr/>
            <p:nvPr/>
          </p:nvSpPr>
          <p:spPr>
            <a:xfrm>
              <a:off x="0" y="0"/>
              <a:ext cx="540003" cy="540003"/>
            </a:xfrm>
            <a:prstGeom prst="ellipse">
              <a:avLst/>
            </a:prstGeom>
            <a:solidFill>
              <a:srgbClr val="AD423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77" name="3"/>
            <p:cNvSpPr txBox="1"/>
            <p:nvPr/>
          </p:nvSpPr>
          <p:spPr>
            <a:xfrm>
              <a:off x="79080" y="46480"/>
              <a:ext cx="38184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0740256" y="420478"/>
            <a:ext cx="491144" cy="2040544"/>
            <a:chOff x="0" y="-1"/>
            <a:chExt cx="491143" cy="2040542"/>
          </a:xfrm>
        </p:grpSpPr>
        <p:sp>
          <p:nvSpPr>
            <p:cNvPr id="79" name="椭圆 103"/>
            <p:cNvSpPr/>
            <p:nvPr/>
          </p:nvSpPr>
          <p:spPr>
            <a:xfrm rot="16200000">
              <a:off x="0" y="1970689"/>
              <a:ext cx="69852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0" name="椭圆 104"/>
            <p:cNvSpPr/>
            <p:nvPr/>
          </p:nvSpPr>
          <p:spPr>
            <a:xfrm rot="16200000">
              <a:off x="0" y="1751724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1" name="椭圆 105"/>
            <p:cNvSpPr/>
            <p:nvPr/>
          </p:nvSpPr>
          <p:spPr>
            <a:xfrm rot="16200000">
              <a:off x="0" y="1532759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2" name="椭圆 106"/>
            <p:cNvSpPr/>
            <p:nvPr/>
          </p:nvSpPr>
          <p:spPr>
            <a:xfrm rot="16200000">
              <a:off x="0" y="1313794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3" name="椭圆 107"/>
            <p:cNvSpPr/>
            <p:nvPr/>
          </p:nvSpPr>
          <p:spPr>
            <a:xfrm rot="16200000">
              <a:off x="0" y="1094828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4" name="椭圆 108"/>
            <p:cNvSpPr/>
            <p:nvPr/>
          </p:nvSpPr>
          <p:spPr>
            <a:xfrm rot="16200000">
              <a:off x="0" y="875861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5" name="椭圆 109"/>
            <p:cNvSpPr/>
            <p:nvPr/>
          </p:nvSpPr>
          <p:spPr>
            <a:xfrm rot="16200000">
              <a:off x="0" y="656896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6" name="椭圆 110"/>
            <p:cNvSpPr/>
            <p:nvPr/>
          </p:nvSpPr>
          <p:spPr>
            <a:xfrm rot="16200000">
              <a:off x="0" y="437931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7" name="椭圆 111"/>
            <p:cNvSpPr/>
            <p:nvPr/>
          </p:nvSpPr>
          <p:spPr>
            <a:xfrm rot="16200000">
              <a:off x="0" y="218965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8" name="椭圆 112"/>
            <p:cNvSpPr/>
            <p:nvPr/>
          </p:nvSpPr>
          <p:spPr>
            <a:xfrm rot="16200000">
              <a:off x="0" y="-1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89" name="椭圆 113"/>
            <p:cNvSpPr/>
            <p:nvPr/>
          </p:nvSpPr>
          <p:spPr>
            <a:xfrm rot="16200000">
              <a:off x="210644" y="1532758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0" name="椭圆 114"/>
            <p:cNvSpPr/>
            <p:nvPr/>
          </p:nvSpPr>
          <p:spPr>
            <a:xfrm rot="16200000">
              <a:off x="210644" y="1313793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1" name="椭圆 115"/>
            <p:cNvSpPr/>
            <p:nvPr/>
          </p:nvSpPr>
          <p:spPr>
            <a:xfrm rot="16200000">
              <a:off x="210644" y="1094827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2" name="椭圆 116"/>
            <p:cNvSpPr/>
            <p:nvPr/>
          </p:nvSpPr>
          <p:spPr>
            <a:xfrm rot="16200000">
              <a:off x="210644" y="87586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3" name="椭圆 117"/>
            <p:cNvSpPr/>
            <p:nvPr/>
          </p:nvSpPr>
          <p:spPr>
            <a:xfrm rot="16200000">
              <a:off x="210644" y="656896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4" name="椭圆 118"/>
            <p:cNvSpPr/>
            <p:nvPr/>
          </p:nvSpPr>
          <p:spPr>
            <a:xfrm rot="16200000">
              <a:off x="210644" y="43793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5" name="椭圆 119"/>
            <p:cNvSpPr/>
            <p:nvPr/>
          </p:nvSpPr>
          <p:spPr>
            <a:xfrm rot="16200000">
              <a:off x="210644" y="218965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6" name="椭圆 120"/>
            <p:cNvSpPr/>
            <p:nvPr/>
          </p:nvSpPr>
          <p:spPr>
            <a:xfrm rot="16200000">
              <a:off x="210644" y="-1"/>
              <a:ext cx="69853" cy="69851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7" name="椭圆 121"/>
            <p:cNvSpPr/>
            <p:nvPr/>
          </p:nvSpPr>
          <p:spPr>
            <a:xfrm rot="16200000">
              <a:off x="421290" y="1094827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8" name="椭圆 122"/>
            <p:cNvSpPr/>
            <p:nvPr/>
          </p:nvSpPr>
          <p:spPr>
            <a:xfrm rot="16200000">
              <a:off x="421290" y="87586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99" name="椭圆 123"/>
            <p:cNvSpPr/>
            <p:nvPr/>
          </p:nvSpPr>
          <p:spPr>
            <a:xfrm rot="16200000">
              <a:off x="421290" y="656896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0" name="椭圆 124"/>
            <p:cNvSpPr/>
            <p:nvPr/>
          </p:nvSpPr>
          <p:spPr>
            <a:xfrm rot="16200000">
              <a:off x="421290" y="43793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1" name="椭圆 125"/>
            <p:cNvSpPr/>
            <p:nvPr/>
          </p:nvSpPr>
          <p:spPr>
            <a:xfrm rot="16200000">
              <a:off x="421290" y="218965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02" name="椭圆 126"/>
            <p:cNvSpPr/>
            <p:nvPr/>
          </p:nvSpPr>
          <p:spPr>
            <a:xfrm rot="16200000">
              <a:off x="421290" y="-1"/>
              <a:ext cx="69853" cy="69851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</p:grpSp>
      <p:sp>
        <p:nvSpPr>
          <p:cNvPr id="104" name="批准"/>
          <p:cNvSpPr/>
          <p:nvPr/>
        </p:nvSpPr>
        <p:spPr>
          <a:xfrm>
            <a:off x="10350827" y="524188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3775E2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05" name="正文"/>
          <p:cNvSpPr txBox="1"/>
          <p:nvPr/>
        </p:nvSpPr>
        <p:spPr>
          <a:xfrm>
            <a:off x="7397674" y="3129589"/>
            <a:ext cx="2145396" cy="184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800"/>
            </a:pPr>
            <a:r>
              <a:t>Predict</a:t>
            </a:r>
          </a:p>
          <a:p>
            <a:pPr>
              <a:defRPr sz="3800"/>
            </a:pPr>
            <a:r>
              <a:t>Party</a:t>
            </a:r>
          </a:p>
          <a:p>
            <a:pPr>
              <a:defRPr sz="3800"/>
            </a:pPr>
            <a:r>
              <a:t>Winners</a:t>
            </a:r>
          </a:p>
        </p:txBody>
      </p:sp>
      <p:grpSp>
        <p:nvGrpSpPr>
          <p:cNvPr id="108" name="成组"/>
          <p:cNvGrpSpPr/>
          <p:nvPr/>
        </p:nvGrpSpPr>
        <p:grpSpPr>
          <a:xfrm>
            <a:off x="1202018" y="3404100"/>
            <a:ext cx="2871627" cy="1295016"/>
            <a:chOff x="0" y="0"/>
            <a:chExt cx="2871626" cy="1295014"/>
          </a:xfrm>
        </p:grpSpPr>
        <p:sp>
          <p:nvSpPr>
            <p:cNvPr id="106" name="正文"/>
            <p:cNvSpPr txBox="1"/>
            <p:nvPr/>
          </p:nvSpPr>
          <p:spPr>
            <a:xfrm>
              <a:off x="0" y="0"/>
              <a:ext cx="2871627" cy="1259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800"/>
              </a:lvl1pPr>
            </a:lstStyle>
            <a:p>
              <a:r>
                <a:t>Data</a:t>
              </a:r>
            </a:p>
          </p:txBody>
        </p:sp>
        <p:sp>
          <p:nvSpPr>
            <p:cNvPr id="107" name="Visualization"/>
            <p:cNvSpPr txBox="1"/>
            <p:nvPr/>
          </p:nvSpPr>
          <p:spPr>
            <a:xfrm>
              <a:off x="0" y="619376"/>
              <a:ext cx="2666773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800"/>
              </a:lvl1pPr>
            </a:lstStyle>
            <a:p>
              <a:r>
                <a:t>Visualization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 advAuto="0"/>
      <p:bldP spid="69" grpId="2" animBg="1" advAuto="0"/>
      <p:bldP spid="72" grpId="5" animBg="1" advAuto="0"/>
      <p:bldP spid="75" grpId="4" animBg="1" advAuto="0"/>
      <p:bldP spid="78" grpId="6" animBg="1" advAuto="0"/>
      <p:bldP spid="105" grpId="7" animBg="1" advAuto="0"/>
      <p:bldP spid="108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: 空心 56">
            <a:extLst>
              <a:ext uri="{FF2B5EF4-FFF2-40B4-BE49-F238E27FC236}">
                <a16:creationId xmlns:a16="http://schemas.microsoft.com/office/drawing/2014/main" id="{749226CE-A4E0-44A9-8B1C-206E26806E93}"/>
              </a:ext>
            </a:extLst>
          </p:cNvPr>
          <p:cNvSpPr/>
          <p:nvPr/>
        </p:nvSpPr>
        <p:spPr>
          <a:xfrm rot="10800000">
            <a:off x="-685844" y="-675440"/>
            <a:ext cx="2287526" cy="228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56" y="10800"/>
                </a:moveTo>
                <a:cubicBezTo>
                  <a:pt x="2956" y="15132"/>
                  <a:pt x="6468" y="18644"/>
                  <a:pt x="10800" y="18644"/>
                </a:cubicBezTo>
                <a:cubicBezTo>
                  <a:pt x="15132" y="18644"/>
                  <a:pt x="18644" y="15132"/>
                  <a:pt x="18644" y="10800"/>
                </a:cubicBezTo>
                <a:cubicBezTo>
                  <a:pt x="18644" y="6468"/>
                  <a:pt x="15132" y="2956"/>
                  <a:pt x="10800" y="2956"/>
                </a:cubicBezTo>
                <a:cubicBezTo>
                  <a:pt x="6468" y="2956"/>
                  <a:pt x="2956" y="6468"/>
                  <a:pt x="2956" y="10800"/>
                </a:cubicBezTo>
                <a:close/>
              </a:path>
            </a:pathLst>
          </a:custGeom>
          <a:solidFill>
            <a:srgbClr val="1982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FC9F-42B2-47E5-B771-78DE9BB5D7EA}"/>
              </a:ext>
            </a:extLst>
          </p:cNvPr>
          <p:cNvSpPr txBox="1"/>
          <p:nvPr/>
        </p:nvSpPr>
        <p:spPr>
          <a:xfrm>
            <a:off x="158621" y="587829"/>
            <a:ext cx="11859208" cy="144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Visualization</a:t>
            </a: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Impac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C632E-44D4-454B-9714-C1F4B71D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002"/>
            <a:ext cx="119919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04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椭圆 16"/>
          <p:cNvSpPr/>
          <p:nvPr/>
        </p:nvSpPr>
        <p:spPr>
          <a:xfrm>
            <a:off x="-1241039" y="-662465"/>
            <a:ext cx="2467931" cy="2467931"/>
          </a:xfrm>
          <a:prstGeom prst="ellipse">
            <a:avLst/>
          </a:prstGeom>
          <a:solidFill>
            <a:srgbClr val="AD423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17" name="圆: 空心 24"/>
          <p:cNvSpPr/>
          <p:nvPr/>
        </p:nvSpPr>
        <p:spPr>
          <a:xfrm>
            <a:off x="7412180" y="-1714420"/>
            <a:ext cx="2900222" cy="2900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56" y="10800"/>
                </a:moveTo>
                <a:cubicBezTo>
                  <a:pt x="2956" y="15132"/>
                  <a:pt x="6468" y="18644"/>
                  <a:pt x="10800" y="18644"/>
                </a:cubicBezTo>
                <a:cubicBezTo>
                  <a:pt x="15132" y="18644"/>
                  <a:pt x="18644" y="15132"/>
                  <a:pt x="18644" y="10800"/>
                </a:cubicBezTo>
                <a:cubicBezTo>
                  <a:pt x="18644" y="6468"/>
                  <a:pt x="15132" y="2956"/>
                  <a:pt x="10800" y="2956"/>
                </a:cubicBezTo>
                <a:cubicBezTo>
                  <a:pt x="6468" y="2956"/>
                  <a:pt x="2956" y="6468"/>
                  <a:pt x="2956" y="10800"/>
                </a:cubicBez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grpSp>
        <p:nvGrpSpPr>
          <p:cNvPr id="142" name="组合 58"/>
          <p:cNvGrpSpPr/>
          <p:nvPr/>
        </p:nvGrpSpPr>
        <p:grpSpPr>
          <a:xfrm>
            <a:off x="4949055" y="166479"/>
            <a:ext cx="2040544" cy="491144"/>
            <a:chOff x="0" y="0"/>
            <a:chExt cx="2040542" cy="491142"/>
          </a:xfrm>
        </p:grpSpPr>
        <p:sp>
          <p:nvSpPr>
            <p:cNvPr id="118" name="椭圆 28"/>
            <p:cNvSpPr/>
            <p:nvPr/>
          </p:nvSpPr>
          <p:spPr>
            <a:xfrm>
              <a:off x="-1" y="0"/>
              <a:ext cx="69852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19" name="椭圆 29"/>
            <p:cNvSpPr/>
            <p:nvPr/>
          </p:nvSpPr>
          <p:spPr>
            <a:xfrm>
              <a:off x="218964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0" name="椭圆 30"/>
            <p:cNvSpPr/>
            <p:nvPr/>
          </p:nvSpPr>
          <p:spPr>
            <a:xfrm>
              <a:off x="437929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1" name="椭圆 31"/>
            <p:cNvSpPr/>
            <p:nvPr/>
          </p:nvSpPr>
          <p:spPr>
            <a:xfrm>
              <a:off x="656895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2" name="椭圆 32"/>
            <p:cNvSpPr/>
            <p:nvPr/>
          </p:nvSpPr>
          <p:spPr>
            <a:xfrm>
              <a:off x="875861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3" name="椭圆 33"/>
            <p:cNvSpPr/>
            <p:nvPr/>
          </p:nvSpPr>
          <p:spPr>
            <a:xfrm>
              <a:off x="1094827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4" name="椭圆 34"/>
            <p:cNvSpPr/>
            <p:nvPr/>
          </p:nvSpPr>
          <p:spPr>
            <a:xfrm>
              <a:off x="1313792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5" name="椭圆 35"/>
            <p:cNvSpPr/>
            <p:nvPr/>
          </p:nvSpPr>
          <p:spPr>
            <a:xfrm>
              <a:off x="1532757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6" name="椭圆 36"/>
            <p:cNvSpPr/>
            <p:nvPr/>
          </p:nvSpPr>
          <p:spPr>
            <a:xfrm>
              <a:off x="1751723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7" name="椭圆 37"/>
            <p:cNvSpPr/>
            <p:nvPr/>
          </p:nvSpPr>
          <p:spPr>
            <a:xfrm>
              <a:off x="1970689" y="-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8" name="椭圆 40"/>
            <p:cNvSpPr/>
            <p:nvPr/>
          </p:nvSpPr>
          <p:spPr>
            <a:xfrm>
              <a:off x="437929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29" name="椭圆 41"/>
            <p:cNvSpPr/>
            <p:nvPr/>
          </p:nvSpPr>
          <p:spPr>
            <a:xfrm>
              <a:off x="656895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0" name="椭圆 42"/>
            <p:cNvSpPr/>
            <p:nvPr/>
          </p:nvSpPr>
          <p:spPr>
            <a:xfrm>
              <a:off x="875861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1" name="椭圆 43"/>
            <p:cNvSpPr/>
            <p:nvPr/>
          </p:nvSpPr>
          <p:spPr>
            <a:xfrm>
              <a:off x="1094827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2" name="椭圆 44"/>
            <p:cNvSpPr/>
            <p:nvPr/>
          </p:nvSpPr>
          <p:spPr>
            <a:xfrm>
              <a:off x="1313792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3" name="椭圆 45"/>
            <p:cNvSpPr/>
            <p:nvPr/>
          </p:nvSpPr>
          <p:spPr>
            <a:xfrm>
              <a:off x="1532757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4" name="椭圆 46"/>
            <p:cNvSpPr/>
            <p:nvPr/>
          </p:nvSpPr>
          <p:spPr>
            <a:xfrm>
              <a:off x="1751723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5" name="椭圆 47"/>
            <p:cNvSpPr/>
            <p:nvPr/>
          </p:nvSpPr>
          <p:spPr>
            <a:xfrm>
              <a:off x="1970689" y="210644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6" name="椭圆 52"/>
            <p:cNvSpPr/>
            <p:nvPr/>
          </p:nvSpPr>
          <p:spPr>
            <a:xfrm>
              <a:off x="875861" y="421290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7" name="椭圆 53"/>
            <p:cNvSpPr/>
            <p:nvPr/>
          </p:nvSpPr>
          <p:spPr>
            <a:xfrm>
              <a:off x="1094827" y="421290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8" name="椭圆 54"/>
            <p:cNvSpPr/>
            <p:nvPr/>
          </p:nvSpPr>
          <p:spPr>
            <a:xfrm>
              <a:off x="1313792" y="421290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39" name="椭圆 55"/>
            <p:cNvSpPr/>
            <p:nvPr/>
          </p:nvSpPr>
          <p:spPr>
            <a:xfrm>
              <a:off x="1532757" y="421290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0" name="椭圆 56"/>
            <p:cNvSpPr/>
            <p:nvPr/>
          </p:nvSpPr>
          <p:spPr>
            <a:xfrm>
              <a:off x="1751723" y="421290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41" name="椭圆 57"/>
            <p:cNvSpPr/>
            <p:nvPr/>
          </p:nvSpPr>
          <p:spPr>
            <a:xfrm>
              <a:off x="1970689" y="421290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</p:grpSp>
      <p:sp>
        <p:nvSpPr>
          <p:cNvPr id="145" name="Is there a correlation  between…"/>
          <p:cNvSpPr txBox="1"/>
          <p:nvPr/>
        </p:nvSpPr>
        <p:spPr>
          <a:xfrm>
            <a:off x="1640837" y="1342279"/>
            <a:ext cx="9517911" cy="208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4800"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pPr>
            <a:r>
              <a:rPr dirty="0">
                <a:latin typeface="+mj-lt"/>
              </a:rPr>
              <a:t>Is there a correlation between </a:t>
            </a:r>
          </a:p>
          <a:p>
            <a:pPr>
              <a:lnSpc>
                <a:spcPct val="90000"/>
              </a:lnSpc>
              <a:defRPr sz="4800"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pPr>
            <a:r>
              <a:rPr dirty="0">
                <a:latin typeface="+mj-lt"/>
              </a:rPr>
              <a:t>race </a:t>
            </a:r>
            <a:r>
              <a:rPr dirty="0">
                <a:solidFill>
                  <a:srgbClr val="AD423C"/>
                </a:solidFill>
                <a:latin typeface="+mj-lt"/>
              </a:rPr>
              <a:t>&amp;</a:t>
            </a:r>
            <a:r>
              <a:rPr dirty="0">
                <a:latin typeface="+mj-lt"/>
              </a:rPr>
              <a:t> wining party?</a:t>
            </a:r>
            <a:endParaRPr lang="en-US" dirty="0">
              <a:latin typeface="+mj-lt"/>
            </a:endParaRPr>
          </a:p>
          <a:p>
            <a:pPr>
              <a:lnSpc>
                <a:spcPct val="90000"/>
              </a:lnSpc>
              <a:defRPr sz="4800"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ED3AE-59A9-4254-AEF7-708E4165DE4D}"/>
              </a:ext>
            </a:extLst>
          </p:cNvPr>
          <p:cNvSpPr txBox="1"/>
          <p:nvPr/>
        </p:nvSpPr>
        <p:spPr>
          <a:xfrm>
            <a:off x="1533401" y="1319910"/>
            <a:ext cx="8240393" cy="3440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>
              <a:lnSpc>
                <a:spcPct val="90000"/>
              </a:lnSpc>
              <a:defRPr sz="4800"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pPr>
            <a:r>
              <a:rPr lang="en-US" dirty="0">
                <a:latin typeface="+mj-lt"/>
                <a:ea typeface="凸版文久見出しゴシック"/>
                <a:cs typeface="凸版文久見出しゴシック"/>
                <a:sym typeface="凸版文久見出しゴシック"/>
              </a:rPr>
              <a:t>Is there a correlation between </a:t>
            </a:r>
          </a:p>
          <a:p>
            <a:pPr>
              <a:lnSpc>
                <a:spcPct val="90000"/>
              </a:lnSpc>
              <a:defRPr sz="4800"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pPr>
            <a:r>
              <a:rPr lang="en-US" dirty="0">
                <a:latin typeface="+mj-lt"/>
                <a:ea typeface="凸版文久見出しゴシック"/>
                <a:cs typeface="凸版文久見出しゴシック"/>
                <a:sym typeface="凸版文久見出しゴシック"/>
              </a:rPr>
              <a:t>poverty level </a:t>
            </a:r>
            <a:r>
              <a:rPr lang="en-US" dirty="0">
                <a:solidFill>
                  <a:srgbClr val="C00000"/>
                </a:solidFill>
                <a:latin typeface="+mj-lt"/>
                <a:ea typeface="凸版文久見出しゴシック"/>
                <a:cs typeface="凸版文久見出しゴシック"/>
                <a:sym typeface="凸版文久見出しゴシック"/>
              </a:rPr>
              <a:t>&amp;</a:t>
            </a:r>
            <a:r>
              <a:rPr lang="en-US" dirty="0">
                <a:latin typeface="+mj-lt"/>
                <a:ea typeface="凸版文久見出しゴシック"/>
                <a:cs typeface="凸版文久見出しゴシック"/>
                <a:sym typeface="凸版文久見出しゴシック"/>
              </a:rPr>
              <a:t> winning party? </a:t>
            </a:r>
          </a:p>
          <a:p>
            <a:pPr>
              <a:lnSpc>
                <a:spcPct val="90000"/>
              </a:lnSpc>
              <a:defRPr sz="4800">
                <a:latin typeface="凸版文久見出しゴシック"/>
                <a:ea typeface="凸版文久見出しゴシック"/>
                <a:cs typeface="凸版文久見出しゴシック"/>
                <a:sym typeface="凸版文久見出しゴシック"/>
              </a:defRPr>
            </a:pPr>
            <a:endParaRPr lang="en-US" dirty="0">
              <a:ea typeface="凸版文久見出しゴシック"/>
              <a:cs typeface="凸版文久見出しゴシック"/>
              <a:sym typeface="凸版文久見出しゴシック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A0CD03-3D2A-4EA7-8FFE-3794BCD3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09" y="2929999"/>
            <a:ext cx="4859301" cy="3340230"/>
          </a:xfrm>
          <a:prstGeom prst="rect">
            <a:avLst/>
          </a:prstGeom>
        </p:spPr>
      </p:pic>
      <p:sp>
        <p:nvSpPr>
          <p:cNvPr id="11" name="AutoShape 2" descr="http://localhost:8787/graphics/plot.png?width=563&amp;height=387&amp;randomizer=1353398412">
            <a:extLst>
              <a:ext uri="{FF2B5EF4-FFF2-40B4-BE49-F238E27FC236}">
                <a16:creationId xmlns:a16="http://schemas.microsoft.com/office/drawing/2014/main" id="{C853BD25-A554-439D-9AB3-DD10FB0CC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98380" y="3276600"/>
            <a:ext cx="1850020" cy="185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ttp://localhost:8787/graphics/plot.png?width=563&amp;height=387&amp;randomizer=-2019489430">
            <a:extLst>
              <a:ext uri="{FF2B5EF4-FFF2-40B4-BE49-F238E27FC236}">
                <a16:creationId xmlns:a16="http://schemas.microsoft.com/office/drawing/2014/main" id="{150907C8-BE8C-4C38-8635-2BA3BA783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01C1D1-935D-4931-9012-8369024F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328" y="2998475"/>
            <a:ext cx="4629895" cy="3182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D23DC9-0F9C-45E5-B0ED-FBB3E979F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12" y="2917760"/>
            <a:ext cx="5362575" cy="3686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F4B83C-60B1-42B6-81EB-3AE9BC37C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48" y="2864366"/>
            <a:ext cx="5362575" cy="3686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AAE9A5-D5E9-4F6B-96E9-7F97270DB342}"/>
              </a:ext>
            </a:extLst>
          </p:cNvPr>
          <p:cNvSpPr txBox="1"/>
          <p:nvPr/>
        </p:nvSpPr>
        <p:spPr>
          <a:xfrm>
            <a:off x="1238396" y="1294710"/>
            <a:ext cx="9588518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Impact"/>
                <a:cs typeface="Impact"/>
                <a:sym typeface="Impact"/>
              </a:rPr>
              <a:t>Is there a corr</a:t>
            </a:r>
            <a:r>
              <a:rPr lang="en-US" sz="4800" dirty="0">
                <a:latin typeface="+mj-lt"/>
              </a:rPr>
              <a:t>elation between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+mj-lt"/>
              </a:rPr>
              <a:t>education level </a:t>
            </a:r>
            <a:r>
              <a:rPr lang="en-US" sz="4800" dirty="0">
                <a:solidFill>
                  <a:srgbClr val="C00000"/>
                </a:solidFill>
                <a:latin typeface="+mj-lt"/>
              </a:rPr>
              <a:t>&amp; </a:t>
            </a:r>
            <a:r>
              <a:rPr lang="en-US" sz="4800" dirty="0">
                <a:latin typeface="+mj-lt"/>
              </a:rPr>
              <a:t>the wining party?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9" grpId="0"/>
      <p:bldP spid="9" grpId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47"/>
          <p:cNvSpPr txBox="1"/>
          <p:nvPr/>
        </p:nvSpPr>
        <p:spPr>
          <a:xfrm rot="20825453">
            <a:off x="167827" y="43647"/>
            <a:ext cx="3967334" cy="159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900">
                <a:solidFill>
                  <a:srgbClr val="AD423C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Model</a:t>
            </a:r>
          </a:p>
          <a:p>
            <a:pPr>
              <a:defRPr sz="4900">
                <a:solidFill>
                  <a:srgbClr val="AD423C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Establishment</a:t>
            </a:r>
          </a:p>
        </p:txBody>
      </p:sp>
      <p:sp>
        <p:nvSpPr>
          <p:cNvPr id="150" name="形状"/>
          <p:cNvSpPr/>
          <p:nvPr/>
        </p:nvSpPr>
        <p:spPr>
          <a:xfrm>
            <a:off x="4925731" y="159819"/>
            <a:ext cx="2242490" cy="2391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129"/>
                </a:moveTo>
                <a:cubicBezTo>
                  <a:pt x="0" y="4535"/>
                  <a:pt x="4835" y="0"/>
                  <a:pt x="10800" y="0"/>
                </a:cubicBezTo>
                <a:cubicBezTo>
                  <a:pt x="16765" y="0"/>
                  <a:pt x="21600" y="4535"/>
                  <a:pt x="21600" y="10129"/>
                </a:cubicBezTo>
                <a:cubicBezTo>
                  <a:pt x="21600" y="14878"/>
                  <a:pt x="18081" y="18990"/>
                  <a:pt x="13137" y="20017"/>
                </a:cubicBezTo>
                <a:lnTo>
                  <a:pt x="13018" y="21600"/>
                </a:lnTo>
                <a:lnTo>
                  <a:pt x="10136" y="18942"/>
                </a:lnTo>
                <a:lnTo>
                  <a:pt x="13460" y="15726"/>
                </a:lnTo>
                <a:lnTo>
                  <a:pt x="13343" y="17284"/>
                </a:lnTo>
                <a:cubicBezTo>
                  <a:pt x="17556" y="15967"/>
                  <a:pt x="19833" y="11696"/>
                  <a:pt x="18429" y="7744"/>
                </a:cubicBezTo>
                <a:cubicBezTo>
                  <a:pt x="17025" y="3792"/>
                  <a:pt x="12471" y="1656"/>
                  <a:pt x="8257" y="2973"/>
                </a:cubicBezTo>
                <a:cubicBezTo>
                  <a:pt x="4974" y="4000"/>
                  <a:pt x="2758" y="6882"/>
                  <a:pt x="2758" y="10129"/>
                </a:cubicBez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800">
                <a:solidFill>
                  <a:srgbClr val="3775E2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51" name="形状"/>
          <p:cNvSpPr/>
          <p:nvPr/>
        </p:nvSpPr>
        <p:spPr>
          <a:xfrm>
            <a:off x="4201135" y="1658315"/>
            <a:ext cx="1914347" cy="2391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4" h="20674" extrusionOk="0">
                <a:moveTo>
                  <a:pt x="20454" y="2842"/>
                </a:moveTo>
                <a:lnTo>
                  <a:pt x="18290" y="4593"/>
                </a:lnTo>
                <a:cubicBezTo>
                  <a:pt x="14807" y="1774"/>
                  <a:pt x="9159" y="1773"/>
                  <a:pt x="5675" y="4591"/>
                </a:cubicBezTo>
                <a:cubicBezTo>
                  <a:pt x="2191" y="7410"/>
                  <a:pt x="2190" y="11980"/>
                  <a:pt x="5674" y="14799"/>
                </a:cubicBezTo>
                <a:cubicBezTo>
                  <a:pt x="6653" y="15592"/>
                  <a:pt x="7847" y="16189"/>
                  <a:pt x="9162" y="16543"/>
                </a:cubicBezTo>
                <a:lnTo>
                  <a:pt x="9031" y="15052"/>
                </a:lnTo>
                <a:lnTo>
                  <a:pt x="12718" y="18130"/>
                </a:lnTo>
                <a:lnTo>
                  <a:pt x="9522" y="20674"/>
                </a:lnTo>
                <a:lnTo>
                  <a:pt x="9390" y="19159"/>
                </a:lnTo>
                <a:cubicBezTo>
                  <a:pt x="2930" y="18001"/>
                  <a:pt x="-1146" y="12825"/>
                  <a:pt x="286" y="7599"/>
                </a:cubicBezTo>
                <a:cubicBezTo>
                  <a:pt x="1717" y="2372"/>
                  <a:pt x="8114" y="-926"/>
                  <a:pt x="14574" y="232"/>
                </a:cubicBezTo>
                <a:cubicBezTo>
                  <a:pt x="16801" y="632"/>
                  <a:pt x="18841" y="1537"/>
                  <a:pt x="20454" y="2842"/>
                </a:cubicBez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800">
                <a:solidFill>
                  <a:srgbClr val="3775E2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52" name="形状"/>
          <p:cNvSpPr/>
          <p:nvPr/>
        </p:nvSpPr>
        <p:spPr>
          <a:xfrm>
            <a:off x="4928531" y="3153966"/>
            <a:ext cx="2240835" cy="224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19678" extrusionOk="0">
                <a:moveTo>
                  <a:pt x="3014" y="2883"/>
                </a:moveTo>
                <a:cubicBezTo>
                  <a:pt x="7035" y="-960"/>
                  <a:pt x="13555" y="-961"/>
                  <a:pt x="17577" y="2881"/>
                </a:cubicBezTo>
                <a:cubicBezTo>
                  <a:pt x="21599" y="6722"/>
                  <a:pt x="21600" y="12952"/>
                  <a:pt x="17580" y="16795"/>
                </a:cubicBezTo>
                <a:cubicBezTo>
                  <a:pt x="13559" y="20638"/>
                  <a:pt x="7039" y="20639"/>
                  <a:pt x="3017" y="16797"/>
                </a:cubicBezTo>
                <a:cubicBezTo>
                  <a:pt x="1085" y="14952"/>
                  <a:pt x="0" y="12449"/>
                  <a:pt x="0" y="9839"/>
                </a:cubicBezTo>
                <a:lnTo>
                  <a:pt x="2624" y="9839"/>
                </a:lnTo>
                <a:cubicBezTo>
                  <a:pt x="2624" y="13889"/>
                  <a:pt x="6059" y="17172"/>
                  <a:pt x="10297" y="17172"/>
                </a:cubicBezTo>
                <a:cubicBezTo>
                  <a:pt x="14535" y="17172"/>
                  <a:pt x="17970" y="13889"/>
                  <a:pt x="17970" y="9839"/>
                </a:cubicBezTo>
                <a:cubicBezTo>
                  <a:pt x="17970" y="5789"/>
                  <a:pt x="14535" y="2506"/>
                  <a:pt x="10297" y="2506"/>
                </a:cubicBezTo>
                <a:cubicBezTo>
                  <a:pt x="8261" y="2506"/>
                  <a:pt x="6309" y="3279"/>
                  <a:pt x="4870" y="4655"/>
                </a:cubicBezTo>
                <a:close/>
              </a:path>
            </a:pathLst>
          </a:cu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800">
                <a:solidFill>
                  <a:srgbClr val="3775E2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53" name="Keyword"/>
          <p:cNvSpPr txBox="1"/>
          <p:nvPr/>
        </p:nvSpPr>
        <p:spPr>
          <a:xfrm>
            <a:off x="5479233" y="4014442"/>
            <a:ext cx="6490696" cy="4559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8415" tIns="18415" rIns="18415" bIns="18415" anchor="ctr">
            <a:spAutoFit/>
          </a:bodyPr>
          <a:lstStyle>
            <a:lvl1pPr>
              <a:defRPr sz="2700">
                <a:solidFill>
                  <a:srgbClr val="AD423C"/>
                </a:solidFill>
              </a:defRPr>
            </a:lvl1pPr>
          </a:lstStyle>
          <a:p>
            <a:r>
              <a:rPr dirty="0"/>
              <a:t>Build a neural network to analyze the problem</a:t>
            </a:r>
          </a:p>
        </p:txBody>
      </p:sp>
      <p:sp>
        <p:nvSpPr>
          <p:cNvPr id="154" name="Data cleaning &amp; Normalization"/>
          <p:cNvSpPr txBox="1"/>
          <p:nvPr/>
        </p:nvSpPr>
        <p:spPr>
          <a:xfrm>
            <a:off x="5670273" y="802328"/>
            <a:ext cx="5243000" cy="691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3000">
                <a:solidFill>
                  <a:srgbClr val="AD423C"/>
                </a:solidFill>
              </a:defRPr>
            </a:lvl1pPr>
          </a:lstStyle>
          <a:p>
            <a:r>
              <a:rPr dirty="0"/>
              <a:t>Data cleaning &amp; Normalization</a:t>
            </a:r>
            <a:endParaRPr lang="en-US" dirty="0"/>
          </a:p>
        </p:txBody>
      </p:sp>
      <p:sp>
        <p:nvSpPr>
          <p:cNvPr id="155" name="Fill blanks with mean value…"/>
          <p:cNvSpPr txBox="1"/>
          <p:nvPr/>
        </p:nvSpPr>
        <p:spPr>
          <a:xfrm>
            <a:off x="7323126" y="1589685"/>
            <a:ext cx="4181323" cy="115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3" indent="-180473">
              <a:buSzPct val="100000"/>
              <a:buChar char="•"/>
              <a:defRPr sz="2300">
                <a:latin typeface="+mn-lt"/>
                <a:ea typeface="+mn-ea"/>
                <a:cs typeface="+mn-cs"/>
                <a:sym typeface="Heiti SC Light"/>
              </a:defRPr>
            </a:pPr>
            <a:r>
              <a:rPr dirty="0"/>
              <a:t>Fill blanks with mean value</a:t>
            </a:r>
          </a:p>
          <a:p>
            <a:pPr marL="180473" indent="-180473">
              <a:buSzPct val="100000"/>
              <a:buChar char="•"/>
              <a:defRPr sz="2300">
                <a:latin typeface="+mn-lt"/>
                <a:ea typeface="+mn-ea"/>
                <a:cs typeface="+mn-cs"/>
                <a:sym typeface="Heiti SC Light"/>
              </a:defRPr>
            </a:pPr>
            <a:r>
              <a:rPr dirty="0"/>
              <a:t>Normalized by population</a:t>
            </a:r>
          </a:p>
          <a:p>
            <a:pPr marL="180473" indent="-180473">
              <a:buSzPct val="100000"/>
              <a:buChar char="•"/>
              <a:defRPr sz="2300">
                <a:latin typeface="+mn-lt"/>
                <a:ea typeface="+mn-ea"/>
                <a:cs typeface="+mn-cs"/>
                <a:sym typeface="Heiti SC Light"/>
              </a:defRPr>
            </a:pPr>
            <a:r>
              <a:rPr dirty="0"/>
              <a:t>Remov</a:t>
            </a:r>
            <a:r>
              <a:rPr lang="en-US" dirty="0"/>
              <a:t>ed</a:t>
            </a:r>
            <a:r>
              <a:rPr dirty="0"/>
              <a:t> wrong data</a:t>
            </a:r>
          </a:p>
        </p:txBody>
      </p:sp>
      <p:sp>
        <p:nvSpPr>
          <p:cNvPr id="156" name="Using logistic regression to pick useful variable"/>
          <p:cNvSpPr txBox="1"/>
          <p:nvPr/>
        </p:nvSpPr>
        <p:spPr>
          <a:xfrm>
            <a:off x="-5619" y="2516111"/>
            <a:ext cx="7366381" cy="4616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AD423C"/>
                </a:solidFill>
              </a:defRPr>
            </a:lvl1pPr>
          </a:lstStyle>
          <a:p>
            <a:r>
              <a:rPr sz="2400" dirty="0"/>
              <a:t>Using logistic regression to pick </a:t>
            </a:r>
            <a:r>
              <a:rPr lang="en-US" altLang="zh-CN" sz="2400" dirty="0"/>
              <a:t>significant </a:t>
            </a:r>
            <a:r>
              <a:rPr sz="2400" dirty="0"/>
              <a:t>variable</a:t>
            </a:r>
          </a:p>
        </p:txBody>
      </p:sp>
      <p:sp>
        <p:nvSpPr>
          <p:cNvPr id="157" name="搜索"/>
          <p:cNvSpPr/>
          <p:nvPr/>
        </p:nvSpPr>
        <p:spPr>
          <a:xfrm rot="4290560">
            <a:off x="1652950" y="-66641"/>
            <a:ext cx="894815" cy="10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3775E2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58" name="Stepwise…"/>
          <p:cNvSpPr txBox="1"/>
          <p:nvPr/>
        </p:nvSpPr>
        <p:spPr>
          <a:xfrm>
            <a:off x="1231310" y="3012085"/>
            <a:ext cx="4181322" cy="111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20315" indent="-120315" defTabSz="457200">
              <a:buSzPct val="100000"/>
              <a:buChar char="•"/>
              <a:defRPr sz="2600">
                <a:latin typeface="+mn-lt"/>
                <a:ea typeface="+mn-ea"/>
                <a:cs typeface="+mn-cs"/>
                <a:sym typeface="Heiti SC Light"/>
              </a:defRPr>
            </a:pPr>
            <a:r>
              <a:t>Stepwise </a:t>
            </a:r>
          </a:p>
          <a:p>
            <a:pPr marL="120315" indent="-120315" defTabSz="457200">
              <a:buSzPct val="100000"/>
              <a:buChar char="•"/>
              <a:defRPr sz="2600">
                <a:latin typeface="+mn-lt"/>
                <a:ea typeface="+mn-ea"/>
                <a:cs typeface="+mn-cs"/>
                <a:sym typeface="Heiti SC Light"/>
              </a:defRPr>
            </a:pPr>
            <a:r>
              <a:t>VIF test </a:t>
            </a:r>
          </a:p>
          <a:p>
            <a:pPr marL="120315" indent="-120315" defTabSz="457200">
              <a:buSzPct val="100000"/>
              <a:buChar char="•"/>
              <a:defRPr sz="2600">
                <a:latin typeface="+mn-lt"/>
                <a:ea typeface="+mn-ea"/>
                <a:cs typeface="+mn-cs"/>
                <a:sym typeface="Heiti SC Light"/>
              </a:defRPr>
            </a:pPr>
            <a:r>
              <a:t>Significant test</a:t>
            </a:r>
          </a:p>
        </p:txBody>
      </p:sp>
      <p:sp>
        <p:nvSpPr>
          <p:cNvPr id="159" name="Balancing data(Random choice)"/>
          <p:cNvSpPr txBox="1"/>
          <p:nvPr/>
        </p:nvSpPr>
        <p:spPr>
          <a:xfrm>
            <a:off x="7246080" y="4610620"/>
            <a:ext cx="3073914" cy="115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300">
                <a:latin typeface="+mn-lt"/>
                <a:ea typeface="+mn-ea"/>
                <a:cs typeface="+mn-cs"/>
                <a:sym typeface="Heiti SC Light"/>
              </a:defRPr>
            </a:pPr>
            <a:r>
              <a:rPr dirty="0"/>
              <a:t>Balanc</a:t>
            </a:r>
            <a:r>
              <a:rPr lang="en-US" dirty="0"/>
              <a:t>ed</a:t>
            </a:r>
            <a:r>
              <a:rPr dirty="0"/>
              <a:t> data</a:t>
            </a:r>
            <a:r>
              <a:rPr lang="en-US" dirty="0"/>
              <a:t> using</a:t>
            </a:r>
          </a:p>
          <a:p>
            <a:pPr defTabSz="457200">
              <a:defRPr sz="2300">
                <a:latin typeface="+mn-lt"/>
                <a:ea typeface="+mn-ea"/>
                <a:cs typeface="+mn-cs"/>
                <a:sym typeface="Heiti SC Light"/>
              </a:defRPr>
            </a:pPr>
            <a:r>
              <a:rPr lang="en-US" dirty="0"/>
              <a:t> r</a:t>
            </a:r>
            <a:r>
              <a:rPr dirty="0"/>
              <a:t>andom choice</a:t>
            </a:r>
          </a:p>
          <a:p>
            <a:pPr defTabSz="457200">
              <a:defRPr sz="2300">
                <a:latin typeface="+mn-lt"/>
                <a:ea typeface="+mn-ea"/>
                <a:cs typeface="+mn-cs"/>
                <a:sym typeface="Heiti SC Light"/>
              </a:defRPr>
            </a:pPr>
            <a:endParaRPr dirty="0"/>
          </a:p>
        </p:txBody>
      </p:sp>
      <p:sp>
        <p:nvSpPr>
          <p:cNvPr id="160" name="Determine the important factors and check the accuracy"/>
          <p:cNvSpPr txBox="1"/>
          <p:nvPr/>
        </p:nvSpPr>
        <p:spPr>
          <a:xfrm>
            <a:off x="1261279" y="5747942"/>
            <a:ext cx="9571393" cy="108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rgbClr val="AD433C"/>
                </a:solidFill>
              </a:defRPr>
            </a:lvl1pPr>
          </a:lstStyle>
          <a:p>
            <a:r>
              <a:t>Determine the important factors and check the accuracy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  <p:bldP spid="151" grpId="4" animBg="1" advAuto="0"/>
      <p:bldP spid="152" grpId="7" animBg="1" advAuto="0"/>
      <p:bldP spid="153" grpId="8" animBg="1" advAuto="0"/>
      <p:bldP spid="154" grpId="2" animBg="1" advAuto="0"/>
      <p:bldP spid="155" grpId="3" animBg="1" advAuto="0"/>
      <p:bldP spid="156" grpId="5" animBg="1" advAuto="0"/>
      <p:bldP spid="158" grpId="6" animBg="1" advAuto="0"/>
      <p:bldP spid="159" grpId="9" animBg="1" advAuto="0"/>
      <p:bldP spid="160" grpId="1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"/>
          <p:cNvSpPr txBox="1"/>
          <p:nvPr/>
        </p:nvSpPr>
        <p:spPr>
          <a:xfrm>
            <a:off x="1029714" y="-39362"/>
            <a:ext cx="5922341" cy="94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500">
                <a:solidFill>
                  <a:srgbClr val="AD423C"/>
                </a:solidFill>
              </a:defRPr>
            </a:lvl1pPr>
          </a:lstStyle>
          <a:p>
            <a:r>
              <a:t>Neural Network</a:t>
            </a:r>
          </a:p>
        </p:txBody>
      </p:sp>
      <p:sp>
        <p:nvSpPr>
          <p:cNvPr id="163" name="矩形 2"/>
          <p:cNvSpPr txBox="1"/>
          <p:nvPr/>
        </p:nvSpPr>
        <p:spPr>
          <a:xfrm>
            <a:off x="950032" y="3050576"/>
            <a:ext cx="608170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24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Say Something here to describe your idea。</a:t>
            </a:r>
          </a:p>
        </p:txBody>
      </p:sp>
      <p:grpSp>
        <p:nvGrpSpPr>
          <p:cNvPr id="169" name="组合 35"/>
          <p:cNvGrpSpPr/>
          <p:nvPr/>
        </p:nvGrpSpPr>
        <p:grpSpPr>
          <a:xfrm>
            <a:off x="8016074" y="-348152"/>
            <a:ext cx="1094378" cy="1094378"/>
            <a:chOff x="0" y="0"/>
            <a:chExt cx="1094376" cy="1094376"/>
          </a:xfrm>
        </p:grpSpPr>
        <p:sp>
          <p:nvSpPr>
            <p:cNvPr id="164" name="圆: 空心 30"/>
            <p:cNvSpPr/>
            <p:nvPr/>
          </p:nvSpPr>
          <p:spPr>
            <a:xfrm rot="16200000">
              <a:off x="0" y="0"/>
              <a:ext cx="1094377" cy="10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rgbClr val="1982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grpSp>
          <p:nvGrpSpPr>
            <p:cNvPr id="168" name="组合 31"/>
            <p:cNvGrpSpPr/>
            <p:nvPr/>
          </p:nvGrpSpPr>
          <p:grpSpPr>
            <a:xfrm>
              <a:off x="360259" y="360257"/>
              <a:ext cx="373860" cy="373861"/>
              <a:chOff x="0" y="-1"/>
              <a:chExt cx="373859" cy="373859"/>
            </a:xfrm>
          </p:grpSpPr>
          <p:sp>
            <p:nvSpPr>
              <p:cNvPr id="165" name="矩形 32"/>
              <p:cNvSpPr/>
              <p:nvPr/>
            </p:nvSpPr>
            <p:spPr>
              <a:xfrm rot="16200000">
                <a:off x="146963" y="147453"/>
                <a:ext cx="79441" cy="3733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/>
                  </a:defRPr>
                </a:pPr>
                <a:endParaRPr/>
              </a:p>
            </p:txBody>
          </p:sp>
          <p:sp>
            <p:nvSpPr>
              <p:cNvPr id="166" name="矩形 33"/>
              <p:cNvSpPr/>
              <p:nvPr/>
            </p:nvSpPr>
            <p:spPr>
              <a:xfrm rot="10800000">
                <a:off x="0" y="1"/>
                <a:ext cx="79441" cy="373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/>
                  </a:defRPr>
                </a:pPr>
                <a:endParaRPr/>
              </a:p>
            </p:txBody>
          </p:sp>
          <p:sp>
            <p:nvSpPr>
              <p:cNvPr id="167" name="矩形 34"/>
              <p:cNvSpPr/>
              <p:nvPr/>
            </p:nvSpPr>
            <p:spPr>
              <a:xfrm rot="2700000">
                <a:off x="147209" y="-37710"/>
                <a:ext cx="79441" cy="4492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/>
                  </a:defRPr>
                </a:pPr>
                <a:endParaRPr/>
              </a:p>
            </p:txBody>
          </p:sp>
        </p:grpSp>
      </p:grpSp>
      <p:grpSp>
        <p:nvGrpSpPr>
          <p:cNvPr id="194" name="组合 36"/>
          <p:cNvGrpSpPr/>
          <p:nvPr/>
        </p:nvGrpSpPr>
        <p:grpSpPr>
          <a:xfrm>
            <a:off x="11099499" y="199036"/>
            <a:ext cx="491144" cy="2040543"/>
            <a:chOff x="0" y="-1"/>
            <a:chExt cx="491143" cy="2040542"/>
          </a:xfrm>
        </p:grpSpPr>
        <p:sp>
          <p:nvSpPr>
            <p:cNvPr id="170" name="椭圆 37"/>
            <p:cNvSpPr/>
            <p:nvPr/>
          </p:nvSpPr>
          <p:spPr>
            <a:xfrm rot="16200000">
              <a:off x="0" y="1970689"/>
              <a:ext cx="69852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1" name="椭圆 38"/>
            <p:cNvSpPr/>
            <p:nvPr/>
          </p:nvSpPr>
          <p:spPr>
            <a:xfrm rot="16200000">
              <a:off x="0" y="1751724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2" name="椭圆 39"/>
            <p:cNvSpPr/>
            <p:nvPr/>
          </p:nvSpPr>
          <p:spPr>
            <a:xfrm rot="16200000">
              <a:off x="0" y="1532759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3" name="椭圆 40"/>
            <p:cNvSpPr/>
            <p:nvPr/>
          </p:nvSpPr>
          <p:spPr>
            <a:xfrm rot="16200000">
              <a:off x="0" y="1313794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4" name="椭圆 41"/>
            <p:cNvSpPr/>
            <p:nvPr/>
          </p:nvSpPr>
          <p:spPr>
            <a:xfrm rot="16200000">
              <a:off x="0" y="1094828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5" name="椭圆 42"/>
            <p:cNvSpPr/>
            <p:nvPr/>
          </p:nvSpPr>
          <p:spPr>
            <a:xfrm rot="16200000">
              <a:off x="0" y="875861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6" name="椭圆 43"/>
            <p:cNvSpPr/>
            <p:nvPr/>
          </p:nvSpPr>
          <p:spPr>
            <a:xfrm rot="16200000">
              <a:off x="0" y="656896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7" name="椭圆 44"/>
            <p:cNvSpPr/>
            <p:nvPr/>
          </p:nvSpPr>
          <p:spPr>
            <a:xfrm rot="16200000">
              <a:off x="0" y="437931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8" name="椭圆 45"/>
            <p:cNvSpPr/>
            <p:nvPr/>
          </p:nvSpPr>
          <p:spPr>
            <a:xfrm rot="16200000">
              <a:off x="0" y="218965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79" name="椭圆 46"/>
            <p:cNvSpPr/>
            <p:nvPr/>
          </p:nvSpPr>
          <p:spPr>
            <a:xfrm rot="16200000">
              <a:off x="0" y="-1"/>
              <a:ext cx="69851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0" name="椭圆 47"/>
            <p:cNvSpPr/>
            <p:nvPr/>
          </p:nvSpPr>
          <p:spPr>
            <a:xfrm rot="16200000">
              <a:off x="210644" y="1532758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1" name="椭圆 48"/>
            <p:cNvSpPr/>
            <p:nvPr/>
          </p:nvSpPr>
          <p:spPr>
            <a:xfrm rot="16200000">
              <a:off x="210644" y="1313793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2" name="椭圆 49"/>
            <p:cNvSpPr/>
            <p:nvPr/>
          </p:nvSpPr>
          <p:spPr>
            <a:xfrm rot="16200000">
              <a:off x="210644" y="1094827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3" name="椭圆 50"/>
            <p:cNvSpPr/>
            <p:nvPr/>
          </p:nvSpPr>
          <p:spPr>
            <a:xfrm rot="16200000">
              <a:off x="210644" y="87586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4" name="椭圆 51"/>
            <p:cNvSpPr/>
            <p:nvPr/>
          </p:nvSpPr>
          <p:spPr>
            <a:xfrm rot="16200000">
              <a:off x="210644" y="656896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5" name="椭圆 52"/>
            <p:cNvSpPr/>
            <p:nvPr/>
          </p:nvSpPr>
          <p:spPr>
            <a:xfrm rot="16200000">
              <a:off x="210644" y="43793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6" name="椭圆 53"/>
            <p:cNvSpPr/>
            <p:nvPr/>
          </p:nvSpPr>
          <p:spPr>
            <a:xfrm rot="16200000">
              <a:off x="210644" y="218965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7" name="椭圆 54"/>
            <p:cNvSpPr/>
            <p:nvPr/>
          </p:nvSpPr>
          <p:spPr>
            <a:xfrm rot="16200000">
              <a:off x="210644" y="-1"/>
              <a:ext cx="69853" cy="69851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8" name="椭圆 55"/>
            <p:cNvSpPr/>
            <p:nvPr/>
          </p:nvSpPr>
          <p:spPr>
            <a:xfrm rot="16200000">
              <a:off x="421290" y="1094827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89" name="椭圆 56"/>
            <p:cNvSpPr/>
            <p:nvPr/>
          </p:nvSpPr>
          <p:spPr>
            <a:xfrm rot="16200000">
              <a:off x="421290" y="87586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0" name="椭圆 57"/>
            <p:cNvSpPr/>
            <p:nvPr/>
          </p:nvSpPr>
          <p:spPr>
            <a:xfrm rot="16200000">
              <a:off x="421290" y="656896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1" name="椭圆 58"/>
            <p:cNvSpPr/>
            <p:nvPr/>
          </p:nvSpPr>
          <p:spPr>
            <a:xfrm rot="16200000">
              <a:off x="421290" y="437931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2" name="椭圆 59"/>
            <p:cNvSpPr/>
            <p:nvPr/>
          </p:nvSpPr>
          <p:spPr>
            <a:xfrm rot="16200000">
              <a:off x="421290" y="218965"/>
              <a:ext cx="69853" cy="69853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193" name="椭圆 60"/>
            <p:cNvSpPr/>
            <p:nvPr/>
          </p:nvSpPr>
          <p:spPr>
            <a:xfrm rot="16200000">
              <a:off x="421290" y="-1"/>
              <a:ext cx="69853" cy="69851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</p:grpSp>
      <p:sp>
        <p:nvSpPr>
          <p:cNvPr id="195" name="1400  Test Samples:…"/>
          <p:cNvSpPr txBox="1"/>
          <p:nvPr/>
        </p:nvSpPr>
        <p:spPr>
          <a:xfrm>
            <a:off x="6233650" y="836629"/>
            <a:ext cx="4089992" cy="117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等线"/>
              </a:defRPr>
            </a:pPr>
            <a:r>
              <a:rPr sz="3200" dirty="0">
                <a:solidFill>
                  <a:srgbClr val="AD423C"/>
                </a:solidFill>
                <a:latin typeface="Impact"/>
                <a:ea typeface="Impact"/>
                <a:cs typeface="Impact"/>
                <a:sym typeface="Impact"/>
              </a:rPr>
              <a:t>1400</a:t>
            </a:r>
            <a:r>
              <a:rPr sz="1700" dirty="0">
                <a:latin typeface="+mn-lt"/>
                <a:ea typeface="+mn-ea"/>
                <a:cs typeface="+mn-cs"/>
                <a:sym typeface="Heiti SC Light"/>
              </a:rPr>
              <a:t>  </a:t>
            </a:r>
            <a:r>
              <a:rPr sz="1700" dirty="0">
                <a:latin typeface="Heiti SC Medium"/>
                <a:ea typeface="Heiti SC Medium"/>
                <a:cs typeface="Heiti SC Medium"/>
                <a:sym typeface="Heiti SC Medium"/>
              </a:rPr>
              <a:t>Test Samples: </a:t>
            </a:r>
          </a:p>
          <a:p>
            <a:pPr>
              <a:defRPr sz="1200">
                <a:latin typeface="+mj-lt"/>
                <a:ea typeface="+mj-ea"/>
                <a:cs typeface="+mj-cs"/>
                <a:sym typeface="等线"/>
              </a:defRPr>
            </a:pPr>
            <a:r>
              <a:rPr sz="2600" dirty="0">
                <a:solidFill>
                  <a:srgbClr val="AD423C"/>
                </a:solidFill>
                <a:latin typeface="Impact"/>
                <a:ea typeface="Impact"/>
                <a:cs typeface="Impact"/>
                <a:sym typeface="Impact"/>
              </a:rPr>
              <a:t>702</a:t>
            </a:r>
            <a:r>
              <a:rPr sz="2600" dirty="0"/>
              <a:t> </a:t>
            </a:r>
            <a:r>
              <a:rPr sz="1600" dirty="0">
                <a:solidFill>
                  <a:srgbClr val="AD423C"/>
                </a:solidFill>
                <a:latin typeface="Impact"/>
                <a:ea typeface="Impact"/>
                <a:cs typeface="Impact"/>
                <a:sym typeface="Impact"/>
              </a:rPr>
              <a:t>Republican</a:t>
            </a:r>
            <a:r>
              <a:rPr dirty="0"/>
              <a:t>     </a:t>
            </a:r>
            <a:r>
              <a:rPr sz="2100" dirty="0">
                <a:latin typeface="나눔손글씨 붓"/>
                <a:ea typeface="나눔손글씨 붓"/>
                <a:cs typeface="나눔손글씨 붓"/>
                <a:sym typeface="나눔손글씨 붓"/>
              </a:rPr>
              <a:t> </a:t>
            </a:r>
            <a:r>
              <a:rPr sz="2600" dirty="0">
                <a:solidFill>
                  <a:srgbClr val="3775E2"/>
                </a:solidFill>
                <a:latin typeface="Impact"/>
                <a:ea typeface="Impact"/>
                <a:cs typeface="Impact"/>
                <a:sym typeface="Impact"/>
              </a:rPr>
              <a:t>701</a:t>
            </a:r>
            <a:r>
              <a:rPr sz="2600" dirty="0"/>
              <a:t> </a:t>
            </a:r>
            <a:r>
              <a:rPr sz="1600" dirty="0">
                <a:solidFill>
                  <a:srgbClr val="3775E2"/>
                </a:solidFill>
                <a:latin typeface="Impact"/>
                <a:ea typeface="Impact"/>
                <a:cs typeface="Impact"/>
                <a:sym typeface="Impact"/>
              </a:rPr>
              <a:t>Democrats</a:t>
            </a:r>
            <a:r>
              <a:rPr dirty="0"/>
              <a:t> </a:t>
            </a:r>
          </a:p>
        </p:txBody>
      </p:sp>
      <p:pic>
        <p:nvPicPr>
          <p:cNvPr id="196" name="WechatIMG195.png" descr="WechatIMG19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891" y="922661"/>
            <a:ext cx="4913902" cy="544309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7" name="表格"/>
          <p:cNvGraphicFramePr/>
          <p:nvPr>
            <p:extLst>
              <p:ext uri="{D42A27DB-BD31-4B8C-83A1-F6EECF244321}">
                <p14:modId xmlns:p14="http://schemas.microsoft.com/office/powerpoint/2010/main" val="1338337950"/>
              </p:ext>
            </p:extLst>
          </p:nvPr>
        </p:nvGraphicFramePr>
        <p:xfrm>
          <a:off x="6251510" y="1861127"/>
          <a:ext cx="5524041" cy="261786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81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1404">
                <a:tc>
                  <a:txBody>
                    <a:bodyPr/>
                    <a:lstStyle/>
                    <a:p>
                      <a:pPr indent="457200"/>
                      <a:endParaRPr dirty="0">
                        <a:latin typeface="Impact" panose="020B0806030902050204" pitchFamily="34" charset="0"/>
                      </a:endParaRP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/>
                      </a:pPr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Impact" panose="020B0806030902050204" pitchFamily="34" charset="0"/>
                        </a:rPr>
                        <a:t>P</a:t>
                      </a:r>
                      <a:r>
                        <a:rPr lang="en-US" altLang="zh-CN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Impact" panose="020B0806030902050204" pitchFamily="34" charset="0"/>
                        </a:rPr>
                        <a:t>redicted Republicans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/>
                      </a:pPr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Impact" panose="020B0806030902050204" pitchFamily="34" charset="0"/>
                        </a:rPr>
                        <a:t>Predicted Democrats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latin typeface="Impact" panose="020B0806030902050204" pitchFamily="34" charset="0"/>
                      </a:endParaRP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23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/>
                      </a:pPr>
                      <a:r>
                        <a:rPr dirty="0">
                          <a:latin typeface="Impact" panose="020B0806030902050204" pitchFamily="34" charset="0"/>
                        </a:rPr>
                        <a:t>True Republicans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/>
                      </a:pPr>
                      <a:r>
                        <a:rPr sz="2800" b="0" dirty="0">
                          <a:solidFill>
                            <a:srgbClr val="C00000"/>
                          </a:solidFill>
                          <a:latin typeface="Impact" panose="020B0806030902050204" pitchFamily="34" charset="0"/>
                        </a:rPr>
                        <a:t>614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/>
                      </a:pPr>
                      <a:r>
                        <a:rPr sz="2800" b="0" dirty="0">
                          <a:latin typeface="Impact" panose="020B0806030902050204" pitchFamily="34" charset="0"/>
                        </a:rPr>
                        <a:t>88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23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/>
                      </a:pPr>
                      <a:r>
                        <a:rPr dirty="0">
                          <a:latin typeface="Impact" panose="020B0806030902050204" pitchFamily="34" charset="0"/>
                        </a:rPr>
                        <a:t>True Democrats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/>
                      </a:pPr>
                      <a:r>
                        <a:rPr sz="2800" b="0" dirty="0">
                          <a:latin typeface="Impact" panose="020B0806030902050204" pitchFamily="34" charset="0"/>
                        </a:rPr>
                        <a:t>113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00000"/>
                        </a:lnSpc>
                        <a:defRPr sz="1800"/>
                      </a:pPr>
                      <a:r>
                        <a:rPr sz="2800" b="0" dirty="0">
                          <a:solidFill>
                            <a:srgbClr val="0070C0"/>
                          </a:solidFill>
                          <a:latin typeface="Impact" panose="020B0806030902050204" pitchFamily="34" charset="0"/>
                        </a:rPr>
                        <a:t>588</a:t>
                      </a:r>
                    </a:p>
                  </a:txBody>
                  <a:tcPr marL="121920" marR="121920" marT="60960" marB="6096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8" name="Accuracy rate = 85.67%…"/>
          <p:cNvSpPr txBox="1"/>
          <p:nvPr/>
        </p:nvSpPr>
        <p:spPr>
          <a:xfrm>
            <a:off x="6476930" y="4508387"/>
            <a:ext cx="4374572" cy="198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2100">
                <a:solidFill>
                  <a:srgbClr val="AD423C"/>
                </a:solidFill>
                <a:latin typeface="+mn-lt"/>
                <a:ea typeface="+mn-ea"/>
                <a:cs typeface="+mn-cs"/>
                <a:sym typeface="Heiti SC Light"/>
              </a:defRPr>
            </a:pPr>
            <a:r>
              <a:rPr dirty="0">
                <a:solidFill>
                  <a:srgbClr val="000000"/>
                </a:solidFill>
              </a:rPr>
              <a:t>Accuracy rate =</a:t>
            </a:r>
            <a:r>
              <a:rPr dirty="0"/>
              <a:t> </a:t>
            </a:r>
            <a:r>
              <a:rPr sz="2400" dirty="0">
                <a:latin typeface="Impact"/>
                <a:ea typeface="Impact"/>
                <a:cs typeface="Impact"/>
                <a:sym typeface="Impact"/>
              </a:rPr>
              <a:t>85.67%</a:t>
            </a:r>
          </a:p>
          <a:p>
            <a:pPr defTabSz="457200">
              <a:defRPr sz="2100">
                <a:solidFill>
                  <a:srgbClr val="AD423C"/>
                </a:solidFill>
                <a:latin typeface="+mn-lt"/>
                <a:ea typeface="+mn-ea"/>
                <a:cs typeface="+mn-cs"/>
                <a:sym typeface="Heiti SC Light"/>
              </a:defRPr>
            </a:pPr>
            <a:r>
              <a:rPr dirty="0">
                <a:solidFill>
                  <a:srgbClr val="000000"/>
                </a:solidFill>
              </a:rPr>
              <a:t>Precision rate  = </a:t>
            </a:r>
            <a:r>
              <a:rPr sz="2400" dirty="0">
                <a:latin typeface="Impact"/>
                <a:ea typeface="Impact"/>
                <a:cs typeface="Impact"/>
                <a:sym typeface="Impact"/>
              </a:rPr>
              <a:t>86.98%</a:t>
            </a:r>
          </a:p>
          <a:p>
            <a:pPr defTabSz="457200">
              <a:defRPr sz="2100">
                <a:solidFill>
                  <a:srgbClr val="AD423C"/>
                </a:solidFill>
                <a:latin typeface="+mn-lt"/>
                <a:ea typeface="+mn-ea"/>
                <a:cs typeface="+mn-cs"/>
                <a:sym typeface="Heiti SC Light"/>
              </a:defRPr>
            </a:pPr>
            <a:r>
              <a:rPr dirty="0">
                <a:solidFill>
                  <a:srgbClr val="000000"/>
                </a:solidFill>
              </a:rPr>
              <a:t>Recall  rate =</a:t>
            </a:r>
            <a:r>
              <a:rPr dirty="0"/>
              <a:t> </a:t>
            </a:r>
            <a:r>
              <a:rPr sz="2400" dirty="0">
                <a:latin typeface="Impact"/>
                <a:ea typeface="Impact"/>
                <a:cs typeface="Impact"/>
                <a:sym typeface="Impact"/>
              </a:rPr>
              <a:t>83.88%</a:t>
            </a:r>
          </a:p>
          <a:p>
            <a:pPr defTabSz="457200">
              <a:defRPr sz="2100">
                <a:solidFill>
                  <a:srgbClr val="AD423C"/>
                </a:solidFill>
                <a:latin typeface="+mn-lt"/>
                <a:ea typeface="+mn-ea"/>
                <a:cs typeface="+mn-cs"/>
                <a:sym typeface="Heiti SC Light"/>
              </a:defRPr>
            </a:pPr>
            <a:r>
              <a:rPr dirty="0">
                <a:solidFill>
                  <a:srgbClr val="000000"/>
                </a:solidFill>
              </a:rPr>
              <a:t>F1 Score =</a:t>
            </a:r>
            <a:r>
              <a:rPr sz="24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sz="2400" dirty="0">
                <a:latin typeface="Impact"/>
                <a:ea typeface="Impact"/>
                <a:cs typeface="Impact"/>
                <a:sym typeface="Impact"/>
              </a:rPr>
              <a:t>0.854</a:t>
            </a:r>
          </a:p>
          <a:p>
            <a:pPr defTabSz="457200">
              <a:defRPr sz="2700">
                <a:solidFill>
                  <a:srgbClr val="AD423C"/>
                </a:solidFill>
              </a:defRPr>
            </a:pPr>
            <a:r>
              <a:rPr dirty="0"/>
              <a:t>Highly Predictive Model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"/>
          <p:cNvSpPr/>
          <p:nvPr/>
        </p:nvSpPr>
        <p:spPr>
          <a:xfrm>
            <a:off x="-72651" y="-96293"/>
            <a:ext cx="12337302" cy="796728"/>
          </a:xfrm>
          <a:prstGeom prst="rect">
            <a:avLst/>
          </a:prstGeom>
          <a:solidFill>
            <a:srgbClr val="AD423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pic>
        <p:nvPicPr>
          <p:cNvPr id="201" name="flgbdec1000020654_-00_3ftx5ft-decorative-flag-democrat.jpg" descr="flgbdec1000020654_-00_3ftx5ft-decorative-flag-democrat.jpg"/>
          <p:cNvPicPr>
            <a:picLocks noChangeAspect="1"/>
          </p:cNvPicPr>
          <p:nvPr/>
        </p:nvPicPr>
        <p:blipFill>
          <a:blip r:embed="rId2">
            <a:extLst/>
          </a:blip>
          <a:srcRect l="18090" t="27554" r="19238" b="26756"/>
          <a:stretch>
            <a:fillRect/>
          </a:stretch>
        </p:blipFill>
        <p:spPr>
          <a:xfrm>
            <a:off x="498100" y="801889"/>
            <a:ext cx="1983076" cy="144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527" extrusionOk="0">
                <a:moveTo>
                  <a:pt x="17304" y="4"/>
                </a:moveTo>
                <a:cubicBezTo>
                  <a:pt x="17213" y="52"/>
                  <a:pt x="17136" y="196"/>
                  <a:pt x="17136" y="323"/>
                </a:cubicBezTo>
                <a:cubicBezTo>
                  <a:pt x="17136" y="450"/>
                  <a:pt x="17069" y="775"/>
                  <a:pt x="16989" y="1044"/>
                </a:cubicBezTo>
                <a:cubicBezTo>
                  <a:pt x="16910" y="1314"/>
                  <a:pt x="16857" y="1794"/>
                  <a:pt x="16873" y="2108"/>
                </a:cubicBezTo>
                <a:cubicBezTo>
                  <a:pt x="16897" y="2598"/>
                  <a:pt x="16789" y="2839"/>
                  <a:pt x="16105" y="3804"/>
                </a:cubicBezTo>
                <a:cubicBezTo>
                  <a:pt x="15665" y="4424"/>
                  <a:pt x="15235" y="4895"/>
                  <a:pt x="15151" y="4850"/>
                </a:cubicBezTo>
                <a:cubicBezTo>
                  <a:pt x="15066" y="4806"/>
                  <a:pt x="14928" y="4884"/>
                  <a:pt x="14845" y="5022"/>
                </a:cubicBezTo>
                <a:cubicBezTo>
                  <a:pt x="14761" y="5159"/>
                  <a:pt x="14736" y="5270"/>
                  <a:pt x="14788" y="5270"/>
                </a:cubicBezTo>
                <a:cubicBezTo>
                  <a:pt x="14840" y="5270"/>
                  <a:pt x="14813" y="5389"/>
                  <a:pt x="14728" y="5530"/>
                </a:cubicBezTo>
                <a:cubicBezTo>
                  <a:pt x="14597" y="5746"/>
                  <a:pt x="13781" y="5784"/>
                  <a:pt x="9304" y="5784"/>
                </a:cubicBezTo>
                <a:cubicBezTo>
                  <a:pt x="5597" y="5784"/>
                  <a:pt x="3983" y="5842"/>
                  <a:pt x="3862" y="5979"/>
                </a:cubicBezTo>
                <a:cubicBezTo>
                  <a:pt x="3690" y="6174"/>
                  <a:pt x="3373" y="6048"/>
                  <a:pt x="3474" y="5825"/>
                </a:cubicBezTo>
                <a:cubicBezTo>
                  <a:pt x="3503" y="5760"/>
                  <a:pt x="3225" y="5711"/>
                  <a:pt x="2857" y="5719"/>
                </a:cubicBezTo>
                <a:cubicBezTo>
                  <a:pt x="2144" y="5733"/>
                  <a:pt x="1441" y="6263"/>
                  <a:pt x="1554" y="6700"/>
                </a:cubicBezTo>
                <a:cubicBezTo>
                  <a:pt x="1617" y="6948"/>
                  <a:pt x="662" y="8922"/>
                  <a:pt x="479" y="8922"/>
                </a:cubicBezTo>
                <a:cubicBezTo>
                  <a:pt x="415" y="8922"/>
                  <a:pt x="399" y="9001"/>
                  <a:pt x="440" y="9093"/>
                </a:cubicBezTo>
                <a:cubicBezTo>
                  <a:pt x="482" y="9185"/>
                  <a:pt x="400" y="9414"/>
                  <a:pt x="259" y="9607"/>
                </a:cubicBezTo>
                <a:lnTo>
                  <a:pt x="0" y="9962"/>
                </a:lnTo>
                <a:lnTo>
                  <a:pt x="289" y="10222"/>
                </a:lnTo>
                <a:cubicBezTo>
                  <a:pt x="448" y="10365"/>
                  <a:pt x="777" y="10574"/>
                  <a:pt x="1018" y="10689"/>
                </a:cubicBezTo>
                <a:cubicBezTo>
                  <a:pt x="1260" y="10804"/>
                  <a:pt x="1712" y="11121"/>
                  <a:pt x="2024" y="11392"/>
                </a:cubicBezTo>
                <a:lnTo>
                  <a:pt x="2589" y="11883"/>
                </a:lnTo>
                <a:lnTo>
                  <a:pt x="2762" y="11439"/>
                </a:lnTo>
                <a:cubicBezTo>
                  <a:pt x="2855" y="11196"/>
                  <a:pt x="2993" y="11050"/>
                  <a:pt x="3068" y="11114"/>
                </a:cubicBezTo>
                <a:cubicBezTo>
                  <a:pt x="3149" y="11183"/>
                  <a:pt x="3179" y="11133"/>
                  <a:pt x="3142" y="10990"/>
                </a:cubicBezTo>
                <a:cubicBezTo>
                  <a:pt x="3054" y="10652"/>
                  <a:pt x="3283" y="10108"/>
                  <a:pt x="3452" y="10251"/>
                </a:cubicBezTo>
                <a:cubicBezTo>
                  <a:pt x="3536" y="10322"/>
                  <a:pt x="3553" y="10286"/>
                  <a:pt x="3500" y="10169"/>
                </a:cubicBezTo>
                <a:cubicBezTo>
                  <a:pt x="3451" y="10060"/>
                  <a:pt x="3475" y="9814"/>
                  <a:pt x="3551" y="9619"/>
                </a:cubicBezTo>
                <a:cubicBezTo>
                  <a:pt x="3662" y="9337"/>
                  <a:pt x="3738" y="9301"/>
                  <a:pt x="3931" y="9442"/>
                </a:cubicBezTo>
                <a:cubicBezTo>
                  <a:pt x="4163" y="9611"/>
                  <a:pt x="4171" y="9881"/>
                  <a:pt x="4147" y="15576"/>
                </a:cubicBezTo>
                <a:lnTo>
                  <a:pt x="4121" y="21527"/>
                </a:lnTo>
                <a:lnTo>
                  <a:pt x="5455" y="21527"/>
                </a:lnTo>
                <a:lnTo>
                  <a:pt x="6788" y="21527"/>
                </a:lnTo>
                <a:lnTo>
                  <a:pt x="6788" y="19270"/>
                </a:lnTo>
                <a:lnTo>
                  <a:pt x="6788" y="17006"/>
                </a:lnTo>
                <a:lnTo>
                  <a:pt x="9774" y="17006"/>
                </a:lnTo>
                <a:lnTo>
                  <a:pt x="12756" y="17006"/>
                </a:lnTo>
                <a:lnTo>
                  <a:pt x="12791" y="19270"/>
                </a:lnTo>
                <a:lnTo>
                  <a:pt x="12825" y="21527"/>
                </a:lnTo>
                <a:lnTo>
                  <a:pt x="13964" y="21527"/>
                </a:lnTo>
                <a:lnTo>
                  <a:pt x="15103" y="21527"/>
                </a:lnTo>
                <a:lnTo>
                  <a:pt x="15103" y="17325"/>
                </a:lnTo>
                <a:cubicBezTo>
                  <a:pt x="15104" y="14568"/>
                  <a:pt x="15150" y="13080"/>
                  <a:pt x="15237" y="13005"/>
                </a:cubicBezTo>
                <a:cubicBezTo>
                  <a:pt x="15311" y="12943"/>
                  <a:pt x="15348" y="12797"/>
                  <a:pt x="15319" y="12686"/>
                </a:cubicBezTo>
                <a:cubicBezTo>
                  <a:pt x="15239" y="12383"/>
                  <a:pt x="15478" y="11850"/>
                  <a:pt x="15634" y="11983"/>
                </a:cubicBezTo>
                <a:cubicBezTo>
                  <a:pt x="15715" y="12051"/>
                  <a:pt x="15749" y="12001"/>
                  <a:pt x="15712" y="11859"/>
                </a:cubicBezTo>
                <a:cubicBezTo>
                  <a:pt x="15629" y="11538"/>
                  <a:pt x="15971" y="10623"/>
                  <a:pt x="16126" y="10754"/>
                </a:cubicBezTo>
                <a:cubicBezTo>
                  <a:pt x="16193" y="10810"/>
                  <a:pt x="16252" y="10755"/>
                  <a:pt x="16260" y="10630"/>
                </a:cubicBezTo>
                <a:cubicBezTo>
                  <a:pt x="16268" y="10505"/>
                  <a:pt x="16285" y="10283"/>
                  <a:pt x="16295" y="10139"/>
                </a:cubicBezTo>
                <a:cubicBezTo>
                  <a:pt x="16304" y="9996"/>
                  <a:pt x="16382" y="9898"/>
                  <a:pt x="16467" y="9921"/>
                </a:cubicBezTo>
                <a:cubicBezTo>
                  <a:pt x="16552" y="9943"/>
                  <a:pt x="16593" y="9862"/>
                  <a:pt x="16558" y="9737"/>
                </a:cubicBezTo>
                <a:cubicBezTo>
                  <a:pt x="16523" y="9613"/>
                  <a:pt x="16599" y="9380"/>
                  <a:pt x="16730" y="9217"/>
                </a:cubicBezTo>
                <a:cubicBezTo>
                  <a:pt x="16955" y="8938"/>
                  <a:pt x="17003" y="8937"/>
                  <a:pt x="17563" y="9276"/>
                </a:cubicBezTo>
                <a:cubicBezTo>
                  <a:pt x="17927" y="9497"/>
                  <a:pt x="18126" y="9714"/>
                  <a:pt x="18072" y="9832"/>
                </a:cubicBezTo>
                <a:cubicBezTo>
                  <a:pt x="18016" y="9957"/>
                  <a:pt x="18058" y="9986"/>
                  <a:pt x="18193" y="9915"/>
                </a:cubicBezTo>
                <a:cubicBezTo>
                  <a:pt x="18311" y="9853"/>
                  <a:pt x="18779" y="10043"/>
                  <a:pt x="19259" y="10340"/>
                </a:cubicBezTo>
                <a:cubicBezTo>
                  <a:pt x="20669" y="11214"/>
                  <a:pt x="20691" y="11218"/>
                  <a:pt x="20778" y="10878"/>
                </a:cubicBezTo>
                <a:cubicBezTo>
                  <a:pt x="20821" y="10712"/>
                  <a:pt x="21024" y="10329"/>
                  <a:pt x="21231" y="10027"/>
                </a:cubicBezTo>
                <a:cubicBezTo>
                  <a:pt x="21572" y="9530"/>
                  <a:pt x="21600" y="9394"/>
                  <a:pt x="21533" y="8632"/>
                </a:cubicBezTo>
                <a:cubicBezTo>
                  <a:pt x="21493" y="8169"/>
                  <a:pt x="21450" y="7677"/>
                  <a:pt x="21438" y="7533"/>
                </a:cubicBezTo>
                <a:cubicBezTo>
                  <a:pt x="21411" y="7185"/>
                  <a:pt x="21195" y="6823"/>
                  <a:pt x="21076" y="6924"/>
                </a:cubicBezTo>
                <a:cubicBezTo>
                  <a:pt x="20970" y="7014"/>
                  <a:pt x="19924" y="5288"/>
                  <a:pt x="19915" y="5010"/>
                </a:cubicBezTo>
                <a:cubicBezTo>
                  <a:pt x="19906" y="4736"/>
                  <a:pt x="19657" y="4396"/>
                  <a:pt x="19540" y="4496"/>
                </a:cubicBezTo>
                <a:cubicBezTo>
                  <a:pt x="19436" y="4584"/>
                  <a:pt x="19092" y="3881"/>
                  <a:pt x="19156" y="3710"/>
                </a:cubicBezTo>
                <a:cubicBezTo>
                  <a:pt x="19274" y="3390"/>
                  <a:pt x="19473" y="3206"/>
                  <a:pt x="19596" y="3302"/>
                </a:cubicBezTo>
                <a:cubicBezTo>
                  <a:pt x="19675" y="3364"/>
                  <a:pt x="19698" y="3354"/>
                  <a:pt x="19647" y="3278"/>
                </a:cubicBezTo>
                <a:cubicBezTo>
                  <a:pt x="19597" y="3202"/>
                  <a:pt x="19670" y="2944"/>
                  <a:pt x="19807" y="2705"/>
                </a:cubicBezTo>
                <a:cubicBezTo>
                  <a:pt x="20057" y="2270"/>
                  <a:pt x="20148" y="1200"/>
                  <a:pt x="19950" y="1033"/>
                </a:cubicBezTo>
                <a:cubicBezTo>
                  <a:pt x="19892" y="983"/>
                  <a:pt x="19463" y="1295"/>
                  <a:pt x="18996" y="1724"/>
                </a:cubicBezTo>
                <a:cubicBezTo>
                  <a:pt x="18254" y="2406"/>
                  <a:pt x="18139" y="2462"/>
                  <a:pt x="18077" y="2191"/>
                </a:cubicBezTo>
                <a:cubicBezTo>
                  <a:pt x="17760" y="803"/>
                  <a:pt x="17451" y="-73"/>
                  <a:pt x="17304" y="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2" name="Democrats"/>
          <p:cNvSpPr txBox="1"/>
          <p:nvPr/>
        </p:nvSpPr>
        <p:spPr>
          <a:xfrm>
            <a:off x="2763671" y="909975"/>
            <a:ext cx="2364992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3700">
                <a:solidFill>
                  <a:srgbClr val="3775E2"/>
                </a:solidFill>
              </a:defRPr>
            </a:lvl1pPr>
          </a:lstStyle>
          <a:p>
            <a:r>
              <a:t>Democrats	</a:t>
            </a:r>
          </a:p>
        </p:txBody>
      </p:sp>
      <p:pic>
        <p:nvPicPr>
          <p:cNvPr id="203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rcRect l="1217" t="8299" r="1240" b="7882"/>
          <a:stretch>
            <a:fillRect/>
          </a:stretch>
        </p:blipFill>
        <p:spPr>
          <a:xfrm flipH="1">
            <a:off x="10184736" y="896788"/>
            <a:ext cx="1590279" cy="136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9299" y="0"/>
                </a:moveTo>
                <a:cubicBezTo>
                  <a:pt x="5878" y="-10"/>
                  <a:pt x="4274" y="313"/>
                  <a:pt x="2544" y="1363"/>
                </a:cubicBezTo>
                <a:cubicBezTo>
                  <a:pt x="859" y="2387"/>
                  <a:pt x="268" y="3647"/>
                  <a:pt x="92" y="6602"/>
                </a:cubicBezTo>
                <a:lnTo>
                  <a:pt x="0" y="8174"/>
                </a:lnTo>
                <a:lnTo>
                  <a:pt x="9477" y="8223"/>
                </a:lnTo>
                <a:cubicBezTo>
                  <a:pt x="14687" y="8249"/>
                  <a:pt x="18974" y="8291"/>
                  <a:pt x="19007" y="8315"/>
                </a:cubicBezTo>
                <a:cubicBezTo>
                  <a:pt x="19148" y="8417"/>
                  <a:pt x="18827" y="5372"/>
                  <a:pt x="18608" y="4532"/>
                </a:cubicBezTo>
                <a:cubicBezTo>
                  <a:pt x="18322" y="3433"/>
                  <a:pt x="18048" y="2904"/>
                  <a:pt x="17304" y="2002"/>
                </a:cubicBezTo>
                <a:cubicBezTo>
                  <a:pt x="16176" y="635"/>
                  <a:pt x="13684" y="13"/>
                  <a:pt x="9299" y="0"/>
                </a:cubicBezTo>
                <a:close/>
                <a:moveTo>
                  <a:pt x="49" y="9076"/>
                </a:moveTo>
                <a:lnTo>
                  <a:pt x="49" y="15027"/>
                </a:lnTo>
                <a:lnTo>
                  <a:pt x="49" y="20971"/>
                </a:lnTo>
                <a:lnTo>
                  <a:pt x="2334" y="20971"/>
                </a:lnTo>
                <a:lnTo>
                  <a:pt x="4625" y="20971"/>
                </a:lnTo>
                <a:lnTo>
                  <a:pt x="4668" y="18404"/>
                </a:lnTo>
                <a:lnTo>
                  <a:pt x="4711" y="15837"/>
                </a:lnTo>
                <a:lnTo>
                  <a:pt x="7956" y="15837"/>
                </a:lnTo>
                <a:lnTo>
                  <a:pt x="11196" y="15837"/>
                </a:lnTo>
                <a:lnTo>
                  <a:pt x="11239" y="18404"/>
                </a:lnTo>
                <a:lnTo>
                  <a:pt x="11288" y="20971"/>
                </a:lnTo>
                <a:lnTo>
                  <a:pt x="13654" y="20971"/>
                </a:lnTo>
                <a:lnTo>
                  <a:pt x="16021" y="20971"/>
                </a:lnTo>
                <a:lnTo>
                  <a:pt x="16021" y="17661"/>
                </a:lnTo>
                <a:cubicBezTo>
                  <a:pt x="16021" y="14937"/>
                  <a:pt x="16063" y="14309"/>
                  <a:pt x="16258" y="14124"/>
                </a:cubicBezTo>
                <a:cubicBezTo>
                  <a:pt x="16747" y="13661"/>
                  <a:pt x="16923" y="14191"/>
                  <a:pt x="17013" y="16421"/>
                </a:cubicBezTo>
                <a:cubicBezTo>
                  <a:pt x="17060" y="17584"/>
                  <a:pt x="17186" y="18819"/>
                  <a:pt x="17293" y="19166"/>
                </a:cubicBezTo>
                <a:cubicBezTo>
                  <a:pt x="17514" y="19879"/>
                  <a:pt x="18157" y="20753"/>
                  <a:pt x="18630" y="20977"/>
                </a:cubicBezTo>
                <a:cubicBezTo>
                  <a:pt x="19922" y="21590"/>
                  <a:pt x="21219" y="20463"/>
                  <a:pt x="21492" y="18490"/>
                </a:cubicBezTo>
                <a:lnTo>
                  <a:pt x="21600" y="17729"/>
                </a:lnTo>
                <a:lnTo>
                  <a:pt x="20711" y="17729"/>
                </a:lnTo>
                <a:lnTo>
                  <a:pt x="19821" y="17729"/>
                </a:lnTo>
                <a:lnTo>
                  <a:pt x="19821" y="18349"/>
                </a:lnTo>
                <a:cubicBezTo>
                  <a:pt x="19821" y="19053"/>
                  <a:pt x="19599" y="19302"/>
                  <a:pt x="19260" y="18981"/>
                </a:cubicBezTo>
                <a:cubicBezTo>
                  <a:pt x="19069" y="18801"/>
                  <a:pt x="19029" y="17942"/>
                  <a:pt x="19029" y="13921"/>
                </a:cubicBezTo>
                <a:lnTo>
                  <a:pt x="19029" y="9076"/>
                </a:lnTo>
                <a:lnTo>
                  <a:pt x="9536" y="9076"/>
                </a:lnTo>
                <a:lnTo>
                  <a:pt x="49" y="9076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4" name="Republicans"/>
          <p:cNvSpPr txBox="1"/>
          <p:nvPr/>
        </p:nvSpPr>
        <p:spPr>
          <a:xfrm>
            <a:off x="7420974" y="916325"/>
            <a:ext cx="2544605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600">
                <a:solidFill>
                  <a:srgbClr val="3775E2"/>
                </a:solidFill>
              </a:defRPr>
            </a:pPr>
            <a:r>
              <a:rPr dirty="0">
                <a:solidFill>
                  <a:srgbClr val="AD423C"/>
                </a:solidFill>
              </a:rPr>
              <a:t>Republicans</a:t>
            </a:r>
            <a:r>
              <a:rPr dirty="0"/>
              <a:t>	</a:t>
            </a:r>
          </a:p>
        </p:txBody>
      </p:sp>
      <p:grpSp>
        <p:nvGrpSpPr>
          <p:cNvPr id="212" name="成组"/>
          <p:cNvGrpSpPr/>
          <p:nvPr/>
        </p:nvGrpSpPr>
        <p:grpSpPr>
          <a:xfrm>
            <a:off x="172339" y="2459680"/>
            <a:ext cx="3473732" cy="3590921"/>
            <a:chOff x="0" y="0"/>
            <a:chExt cx="3473731" cy="3590919"/>
          </a:xfrm>
        </p:grpSpPr>
        <p:sp>
          <p:nvSpPr>
            <p:cNvPr id="205" name="矩形"/>
            <p:cNvSpPr/>
            <p:nvPr/>
          </p:nvSpPr>
          <p:spPr>
            <a:xfrm>
              <a:off x="0" y="0"/>
              <a:ext cx="3473731" cy="3590919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6" name="More American Indian"/>
            <p:cNvSpPr txBox="1"/>
            <p:nvPr/>
          </p:nvSpPr>
          <p:spPr>
            <a:xfrm>
              <a:off x="1026196" y="1292150"/>
              <a:ext cx="2425572" cy="1456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endParaRPr dirty="0"/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More American Indian</a:t>
              </a:r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endParaRPr dirty="0"/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	</a:t>
              </a:r>
            </a:p>
          </p:txBody>
        </p:sp>
        <p:sp>
          <p:nvSpPr>
            <p:cNvPr id="207" name="学校"/>
            <p:cNvSpPr/>
            <p:nvPr/>
          </p:nvSpPr>
          <p:spPr>
            <a:xfrm>
              <a:off x="224075" y="360680"/>
              <a:ext cx="586027" cy="548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extrusionOk="0">
                  <a:moveTo>
                    <a:pt x="11838" y="1"/>
                  </a:moveTo>
                  <a:cubicBezTo>
                    <a:pt x="11451" y="20"/>
                    <a:pt x="11064" y="444"/>
                    <a:pt x="10677" y="58"/>
                  </a:cubicBezTo>
                  <a:cubicBezTo>
                    <a:pt x="10677" y="193"/>
                    <a:pt x="10677" y="375"/>
                    <a:pt x="10677" y="559"/>
                  </a:cubicBezTo>
                  <a:lnTo>
                    <a:pt x="10677" y="1177"/>
                  </a:lnTo>
                  <a:lnTo>
                    <a:pt x="10677" y="2404"/>
                  </a:lnTo>
                  <a:lnTo>
                    <a:pt x="7941" y="3999"/>
                  </a:lnTo>
                  <a:lnTo>
                    <a:pt x="5624" y="3999"/>
                  </a:lnTo>
                  <a:lnTo>
                    <a:pt x="5624" y="5805"/>
                  </a:lnTo>
                  <a:lnTo>
                    <a:pt x="0" y="5805"/>
                  </a:lnTo>
                  <a:lnTo>
                    <a:pt x="0" y="7219"/>
                  </a:lnTo>
                  <a:lnTo>
                    <a:pt x="21600" y="7219"/>
                  </a:lnTo>
                  <a:lnTo>
                    <a:pt x="21600" y="5805"/>
                  </a:lnTo>
                  <a:lnTo>
                    <a:pt x="15976" y="5805"/>
                  </a:lnTo>
                  <a:lnTo>
                    <a:pt x="15976" y="3999"/>
                  </a:lnTo>
                  <a:lnTo>
                    <a:pt x="13660" y="3999"/>
                  </a:lnTo>
                  <a:lnTo>
                    <a:pt x="10925" y="2404"/>
                  </a:lnTo>
                  <a:lnTo>
                    <a:pt x="10925" y="1325"/>
                  </a:lnTo>
                  <a:cubicBezTo>
                    <a:pt x="11358" y="1431"/>
                    <a:pt x="11792" y="847"/>
                    <a:pt x="12226" y="1278"/>
                  </a:cubicBezTo>
                  <a:cubicBezTo>
                    <a:pt x="12226" y="979"/>
                    <a:pt x="12226" y="460"/>
                    <a:pt x="12226" y="161"/>
                  </a:cubicBezTo>
                  <a:cubicBezTo>
                    <a:pt x="12097" y="32"/>
                    <a:pt x="11967" y="-6"/>
                    <a:pt x="11838" y="1"/>
                  </a:cubicBezTo>
                  <a:close/>
                  <a:moveTo>
                    <a:pt x="10800" y="3999"/>
                  </a:moveTo>
                  <a:cubicBezTo>
                    <a:pt x="11375" y="3999"/>
                    <a:pt x="11841" y="4497"/>
                    <a:pt x="11841" y="5111"/>
                  </a:cubicBezTo>
                  <a:cubicBezTo>
                    <a:pt x="11841" y="5725"/>
                    <a:pt x="11375" y="6223"/>
                    <a:pt x="10800" y="6223"/>
                  </a:cubicBezTo>
                  <a:cubicBezTo>
                    <a:pt x="10225" y="6223"/>
                    <a:pt x="9760" y="5725"/>
                    <a:pt x="9761" y="5111"/>
                  </a:cubicBezTo>
                  <a:cubicBezTo>
                    <a:pt x="9761" y="4497"/>
                    <a:pt x="10225" y="3999"/>
                    <a:pt x="10800" y="3999"/>
                  </a:cubicBezTo>
                  <a:close/>
                  <a:moveTo>
                    <a:pt x="494" y="7753"/>
                  </a:moveTo>
                  <a:lnTo>
                    <a:pt x="494" y="21594"/>
                  </a:lnTo>
                  <a:lnTo>
                    <a:pt x="7305" y="21594"/>
                  </a:lnTo>
                  <a:lnTo>
                    <a:pt x="7305" y="20913"/>
                  </a:lnTo>
                  <a:lnTo>
                    <a:pt x="8006" y="20913"/>
                  </a:lnTo>
                  <a:lnTo>
                    <a:pt x="8006" y="20205"/>
                  </a:lnTo>
                  <a:lnTo>
                    <a:pt x="8704" y="20205"/>
                  </a:lnTo>
                  <a:lnTo>
                    <a:pt x="8704" y="19498"/>
                  </a:lnTo>
                  <a:lnTo>
                    <a:pt x="9200" y="19498"/>
                  </a:lnTo>
                  <a:lnTo>
                    <a:pt x="9200" y="16916"/>
                  </a:lnTo>
                  <a:lnTo>
                    <a:pt x="8461" y="16916"/>
                  </a:lnTo>
                  <a:lnTo>
                    <a:pt x="10787" y="15561"/>
                  </a:lnTo>
                  <a:lnTo>
                    <a:pt x="13110" y="16916"/>
                  </a:lnTo>
                  <a:lnTo>
                    <a:pt x="12401" y="16916"/>
                  </a:lnTo>
                  <a:lnTo>
                    <a:pt x="12401" y="19498"/>
                  </a:lnTo>
                  <a:lnTo>
                    <a:pt x="12898" y="19498"/>
                  </a:lnTo>
                  <a:lnTo>
                    <a:pt x="12898" y="20205"/>
                  </a:lnTo>
                  <a:lnTo>
                    <a:pt x="13596" y="20205"/>
                  </a:lnTo>
                  <a:lnTo>
                    <a:pt x="13596" y="20913"/>
                  </a:lnTo>
                  <a:lnTo>
                    <a:pt x="14295" y="20913"/>
                  </a:lnTo>
                  <a:lnTo>
                    <a:pt x="14295" y="21594"/>
                  </a:lnTo>
                  <a:lnTo>
                    <a:pt x="21107" y="21594"/>
                  </a:lnTo>
                  <a:lnTo>
                    <a:pt x="21107" y="7753"/>
                  </a:lnTo>
                  <a:lnTo>
                    <a:pt x="494" y="7753"/>
                  </a:lnTo>
                  <a:close/>
                  <a:moveTo>
                    <a:pt x="1801" y="9133"/>
                  </a:moveTo>
                  <a:lnTo>
                    <a:pt x="4293" y="9133"/>
                  </a:lnTo>
                  <a:lnTo>
                    <a:pt x="4293" y="11148"/>
                  </a:lnTo>
                  <a:lnTo>
                    <a:pt x="1801" y="11148"/>
                  </a:lnTo>
                  <a:lnTo>
                    <a:pt x="1801" y="9133"/>
                  </a:lnTo>
                  <a:close/>
                  <a:moveTo>
                    <a:pt x="5670" y="9133"/>
                  </a:moveTo>
                  <a:lnTo>
                    <a:pt x="8162" y="9133"/>
                  </a:lnTo>
                  <a:lnTo>
                    <a:pt x="8162" y="11148"/>
                  </a:lnTo>
                  <a:lnTo>
                    <a:pt x="5670" y="11148"/>
                  </a:lnTo>
                  <a:lnTo>
                    <a:pt x="5670" y="9133"/>
                  </a:lnTo>
                  <a:close/>
                  <a:moveTo>
                    <a:pt x="9539" y="9133"/>
                  </a:moveTo>
                  <a:lnTo>
                    <a:pt x="12032" y="9133"/>
                  </a:lnTo>
                  <a:lnTo>
                    <a:pt x="12032" y="11148"/>
                  </a:lnTo>
                  <a:lnTo>
                    <a:pt x="9539" y="11148"/>
                  </a:lnTo>
                  <a:lnTo>
                    <a:pt x="9539" y="9133"/>
                  </a:lnTo>
                  <a:close/>
                  <a:moveTo>
                    <a:pt x="13411" y="9133"/>
                  </a:moveTo>
                  <a:lnTo>
                    <a:pt x="15901" y="9133"/>
                  </a:lnTo>
                  <a:lnTo>
                    <a:pt x="15901" y="11148"/>
                  </a:lnTo>
                  <a:lnTo>
                    <a:pt x="13411" y="11148"/>
                  </a:lnTo>
                  <a:lnTo>
                    <a:pt x="13411" y="9133"/>
                  </a:lnTo>
                  <a:close/>
                  <a:moveTo>
                    <a:pt x="17280" y="9133"/>
                  </a:moveTo>
                  <a:lnTo>
                    <a:pt x="19771" y="9133"/>
                  </a:lnTo>
                  <a:lnTo>
                    <a:pt x="19771" y="11148"/>
                  </a:lnTo>
                  <a:lnTo>
                    <a:pt x="17280" y="11148"/>
                  </a:lnTo>
                  <a:lnTo>
                    <a:pt x="17280" y="9133"/>
                  </a:lnTo>
                  <a:close/>
                  <a:moveTo>
                    <a:pt x="1801" y="13025"/>
                  </a:moveTo>
                  <a:lnTo>
                    <a:pt x="4293" y="13025"/>
                  </a:lnTo>
                  <a:lnTo>
                    <a:pt x="4293" y="15040"/>
                  </a:lnTo>
                  <a:lnTo>
                    <a:pt x="1801" y="15040"/>
                  </a:lnTo>
                  <a:lnTo>
                    <a:pt x="1801" y="13025"/>
                  </a:lnTo>
                  <a:close/>
                  <a:moveTo>
                    <a:pt x="5670" y="13025"/>
                  </a:moveTo>
                  <a:lnTo>
                    <a:pt x="8162" y="13025"/>
                  </a:lnTo>
                  <a:lnTo>
                    <a:pt x="8162" y="15040"/>
                  </a:lnTo>
                  <a:lnTo>
                    <a:pt x="5670" y="15040"/>
                  </a:lnTo>
                  <a:lnTo>
                    <a:pt x="5670" y="13025"/>
                  </a:lnTo>
                  <a:close/>
                  <a:moveTo>
                    <a:pt x="9539" y="13025"/>
                  </a:moveTo>
                  <a:lnTo>
                    <a:pt x="12032" y="13025"/>
                  </a:lnTo>
                  <a:lnTo>
                    <a:pt x="12032" y="15040"/>
                  </a:lnTo>
                  <a:lnTo>
                    <a:pt x="9539" y="15040"/>
                  </a:lnTo>
                  <a:lnTo>
                    <a:pt x="9539" y="13025"/>
                  </a:lnTo>
                  <a:close/>
                  <a:moveTo>
                    <a:pt x="13411" y="13025"/>
                  </a:moveTo>
                  <a:lnTo>
                    <a:pt x="15901" y="13025"/>
                  </a:lnTo>
                  <a:lnTo>
                    <a:pt x="15901" y="15040"/>
                  </a:lnTo>
                  <a:lnTo>
                    <a:pt x="13411" y="15040"/>
                  </a:lnTo>
                  <a:lnTo>
                    <a:pt x="13411" y="13025"/>
                  </a:lnTo>
                  <a:close/>
                  <a:moveTo>
                    <a:pt x="17280" y="13025"/>
                  </a:moveTo>
                  <a:lnTo>
                    <a:pt x="19771" y="13025"/>
                  </a:lnTo>
                  <a:lnTo>
                    <a:pt x="19771" y="15040"/>
                  </a:lnTo>
                  <a:lnTo>
                    <a:pt x="17280" y="15040"/>
                  </a:lnTo>
                  <a:lnTo>
                    <a:pt x="17280" y="13025"/>
                  </a:lnTo>
                  <a:close/>
                  <a:moveTo>
                    <a:pt x="1801" y="16916"/>
                  </a:moveTo>
                  <a:lnTo>
                    <a:pt x="4293" y="16916"/>
                  </a:lnTo>
                  <a:lnTo>
                    <a:pt x="4293" y="18931"/>
                  </a:lnTo>
                  <a:lnTo>
                    <a:pt x="1801" y="18931"/>
                  </a:lnTo>
                  <a:lnTo>
                    <a:pt x="1801" y="16916"/>
                  </a:lnTo>
                  <a:close/>
                  <a:moveTo>
                    <a:pt x="5670" y="16916"/>
                  </a:moveTo>
                  <a:lnTo>
                    <a:pt x="8162" y="16916"/>
                  </a:lnTo>
                  <a:lnTo>
                    <a:pt x="8162" y="18931"/>
                  </a:lnTo>
                  <a:lnTo>
                    <a:pt x="5670" y="18931"/>
                  </a:lnTo>
                  <a:lnTo>
                    <a:pt x="5670" y="16916"/>
                  </a:lnTo>
                  <a:close/>
                  <a:moveTo>
                    <a:pt x="9734" y="16916"/>
                  </a:moveTo>
                  <a:lnTo>
                    <a:pt x="9734" y="19498"/>
                  </a:lnTo>
                  <a:lnTo>
                    <a:pt x="11868" y="19498"/>
                  </a:lnTo>
                  <a:lnTo>
                    <a:pt x="11868" y="16916"/>
                  </a:lnTo>
                  <a:lnTo>
                    <a:pt x="9734" y="16916"/>
                  </a:lnTo>
                  <a:close/>
                  <a:moveTo>
                    <a:pt x="13411" y="16916"/>
                  </a:moveTo>
                  <a:lnTo>
                    <a:pt x="15901" y="16916"/>
                  </a:lnTo>
                  <a:lnTo>
                    <a:pt x="15901" y="18931"/>
                  </a:lnTo>
                  <a:lnTo>
                    <a:pt x="13411" y="18931"/>
                  </a:lnTo>
                  <a:lnTo>
                    <a:pt x="13411" y="16916"/>
                  </a:lnTo>
                  <a:close/>
                  <a:moveTo>
                    <a:pt x="17280" y="16916"/>
                  </a:moveTo>
                  <a:lnTo>
                    <a:pt x="19771" y="16916"/>
                  </a:lnTo>
                  <a:lnTo>
                    <a:pt x="19771" y="18931"/>
                  </a:lnTo>
                  <a:lnTo>
                    <a:pt x="17280" y="18931"/>
                  </a:lnTo>
                  <a:lnTo>
                    <a:pt x="17280" y="169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08" name="Higher Education level"/>
            <p:cNvSpPr txBox="1"/>
            <p:nvPr/>
          </p:nvSpPr>
          <p:spPr>
            <a:xfrm>
              <a:off x="998281" y="613532"/>
              <a:ext cx="2402712" cy="288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Higher Education level</a:t>
              </a:r>
            </a:p>
          </p:txBody>
        </p:sp>
        <p:sp>
          <p:nvSpPr>
            <p:cNvPr id="209" name="环太平洋"/>
            <p:cNvSpPr/>
            <p:nvPr/>
          </p:nvSpPr>
          <p:spPr>
            <a:xfrm>
              <a:off x="179356" y="2548932"/>
              <a:ext cx="675465" cy="67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720" y="0"/>
                    <a:pt x="4944" y="1303"/>
                    <a:pt x="2974" y="3378"/>
                  </a:cubicBezTo>
                  <a:cubicBezTo>
                    <a:pt x="2840" y="3517"/>
                    <a:pt x="2709" y="3662"/>
                    <a:pt x="2580" y="3813"/>
                  </a:cubicBezTo>
                  <a:cubicBezTo>
                    <a:pt x="2532" y="3869"/>
                    <a:pt x="2481" y="3923"/>
                    <a:pt x="2434" y="3981"/>
                  </a:cubicBezTo>
                  <a:cubicBezTo>
                    <a:pt x="2271" y="4181"/>
                    <a:pt x="2114" y="4391"/>
                    <a:pt x="1963" y="4611"/>
                  </a:cubicBezTo>
                  <a:cubicBezTo>
                    <a:pt x="1837" y="4789"/>
                    <a:pt x="1722" y="4975"/>
                    <a:pt x="1608" y="5161"/>
                  </a:cubicBezTo>
                  <a:cubicBezTo>
                    <a:pt x="595" y="6805"/>
                    <a:pt x="0" y="8732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54"/>
                  </a:moveTo>
                  <a:cubicBezTo>
                    <a:pt x="10840" y="54"/>
                    <a:pt x="10879" y="57"/>
                    <a:pt x="10918" y="57"/>
                  </a:cubicBezTo>
                  <a:cubicBezTo>
                    <a:pt x="10921" y="57"/>
                    <a:pt x="10924" y="57"/>
                    <a:pt x="10928" y="57"/>
                  </a:cubicBezTo>
                  <a:cubicBezTo>
                    <a:pt x="11109" y="59"/>
                    <a:pt x="11289" y="65"/>
                    <a:pt x="11468" y="76"/>
                  </a:cubicBezTo>
                  <a:cubicBezTo>
                    <a:pt x="11469" y="76"/>
                    <a:pt x="11470" y="76"/>
                    <a:pt x="11470" y="76"/>
                  </a:cubicBezTo>
                  <a:lnTo>
                    <a:pt x="11497" y="86"/>
                  </a:lnTo>
                  <a:lnTo>
                    <a:pt x="11371" y="88"/>
                  </a:lnTo>
                  <a:lnTo>
                    <a:pt x="11475" y="99"/>
                  </a:lnTo>
                  <a:lnTo>
                    <a:pt x="11658" y="111"/>
                  </a:lnTo>
                  <a:lnTo>
                    <a:pt x="11933" y="126"/>
                  </a:lnTo>
                  <a:lnTo>
                    <a:pt x="12108" y="136"/>
                  </a:lnTo>
                  <a:cubicBezTo>
                    <a:pt x="12132" y="139"/>
                    <a:pt x="12155" y="142"/>
                    <a:pt x="12179" y="145"/>
                  </a:cubicBezTo>
                  <a:lnTo>
                    <a:pt x="12106" y="140"/>
                  </a:lnTo>
                  <a:lnTo>
                    <a:pt x="11899" y="133"/>
                  </a:lnTo>
                  <a:lnTo>
                    <a:pt x="11736" y="123"/>
                  </a:lnTo>
                  <a:lnTo>
                    <a:pt x="11623" y="126"/>
                  </a:lnTo>
                  <a:lnTo>
                    <a:pt x="11497" y="118"/>
                  </a:lnTo>
                  <a:lnTo>
                    <a:pt x="11318" y="108"/>
                  </a:lnTo>
                  <a:lnTo>
                    <a:pt x="11063" y="96"/>
                  </a:lnTo>
                  <a:lnTo>
                    <a:pt x="10857" y="96"/>
                  </a:lnTo>
                  <a:lnTo>
                    <a:pt x="10709" y="113"/>
                  </a:lnTo>
                  <a:lnTo>
                    <a:pt x="10517" y="125"/>
                  </a:lnTo>
                  <a:lnTo>
                    <a:pt x="10436" y="135"/>
                  </a:lnTo>
                  <a:lnTo>
                    <a:pt x="10356" y="148"/>
                  </a:lnTo>
                  <a:lnTo>
                    <a:pt x="10376" y="175"/>
                  </a:lnTo>
                  <a:lnTo>
                    <a:pt x="10425" y="183"/>
                  </a:lnTo>
                  <a:lnTo>
                    <a:pt x="10514" y="183"/>
                  </a:lnTo>
                  <a:lnTo>
                    <a:pt x="10563" y="207"/>
                  </a:lnTo>
                  <a:lnTo>
                    <a:pt x="10635" y="215"/>
                  </a:lnTo>
                  <a:lnTo>
                    <a:pt x="10807" y="221"/>
                  </a:lnTo>
                  <a:lnTo>
                    <a:pt x="10903" y="241"/>
                  </a:lnTo>
                  <a:lnTo>
                    <a:pt x="11041" y="263"/>
                  </a:lnTo>
                  <a:lnTo>
                    <a:pt x="10997" y="286"/>
                  </a:lnTo>
                  <a:lnTo>
                    <a:pt x="11103" y="337"/>
                  </a:lnTo>
                  <a:lnTo>
                    <a:pt x="11217" y="399"/>
                  </a:lnTo>
                  <a:lnTo>
                    <a:pt x="11280" y="446"/>
                  </a:lnTo>
                  <a:lnTo>
                    <a:pt x="11349" y="428"/>
                  </a:lnTo>
                  <a:lnTo>
                    <a:pt x="11458" y="384"/>
                  </a:lnTo>
                  <a:lnTo>
                    <a:pt x="11610" y="372"/>
                  </a:lnTo>
                  <a:lnTo>
                    <a:pt x="11667" y="404"/>
                  </a:lnTo>
                  <a:lnTo>
                    <a:pt x="11751" y="421"/>
                  </a:lnTo>
                  <a:lnTo>
                    <a:pt x="11749" y="481"/>
                  </a:lnTo>
                  <a:lnTo>
                    <a:pt x="11724" y="522"/>
                  </a:lnTo>
                  <a:lnTo>
                    <a:pt x="11881" y="547"/>
                  </a:lnTo>
                  <a:lnTo>
                    <a:pt x="11896" y="571"/>
                  </a:lnTo>
                  <a:lnTo>
                    <a:pt x="11982" y="618"/>
                  </a:lnTo>
                  <a:lnTo>
                    <a:pt x="12047" y="648"/>
                  </a:lnTo>
                  <a:lnTo>
                    <a:pt x="12128" y="646"/>
                  </a:lnTo>
                  <a:lnTo>
                    <a:pt x="12212" y="668"/>
                  </a:lnTo>
                  <a:lnTo>
                    <a:pt x="12342" y="714"/>
                  </a:lnTo>
                  <a:lnTo>
                    <a:pt x="12411" y="714"/>
                  </a:lnTo>
                  <a:lnTo>
                    <a:pt x="12463" y="633"/>
                  </a:lnTo>
                  <a:lnTo>
                    <a:pt x="12468" y="584"/>
                  </a:lnTo>
                  <a:lnTo>
                    <a:pt x="12628" y="566"/>
                  </a:lnTo>
                  <a:lnTo>
                    <a:pt x="12552" y="512"/>
                  </a:lnTo>
                  <a:lnTo>
                    <a:pt x="12525" y="466"/>
                  </a:lnTo>
                  <a:lnTo>
                    <a:pt x="12547" y="443"/>
                  </a:lnTo>
                  <a:lnTo>
                    <a:pt x="12635" y="433"/>
                  </a:lnTo>
                  <a:lnTo>
                    <a:pt x="12783" y="438"/>
                  </a:lnTo>
                  <a:lnTo>
                    <a:pt x="12970" y="465"/>
                  </a:lnTo>
                  <a:lnTo>
                    <a:pt x="12924" y="434"/>
                  </a:lnTo>
                  <a:lnTo>
                    <a:pt x="12945" y="387"/>
                  </a:lnTo>
                  <a:lnTo>
                    <a:pt x="13054" y="382"/>
                  </a:lnTo>
                  <a:lnTo>
                    <a:pt x="13155" y="399"/>
                  </a:lnTo>
                  <a:lnTo>
                    <a:pt x="13268" y="458"/>
                  </a:lnTo>
                  <a:lnTo>
                    <a:pt x="13283" y="498"/>
                  </a:lnTo>
                  <a:lnTo>
                    <a:pt x="13258" y="529"/>
                  </a:lnTo>
                  <a:lnTo>
                    <a:pt x="13190" y="544"/>
                  </a:lnTo>
                  <a:lnTo>
                    <a:pt x="13293" y="579"/>
                  </a:lnTo>
                  <a:lnTo>
                    <a:pt x="13450" y="631"/>
                  </a:lnTo>
                  <a:lnTo>
                    <a:pt x="13524" y="675"/>
                  </a:lnTo>
                  <a:lnTo>
                    <a:pt x="13623" y="724"/>
                  </a:lnTo>
                  <a:lnTo>
                    <a:pt x="13655" y="761"/>
                  </a:lnTo>
                  <a:lnTo>
                    <a:pt x="13717" y="805"/>
                  </a:lnTo>
                  <a:lnTo>
                    <a:pt x="13848" y="882"/>
                  </a:lnTo>
                  <a:lnTo>
                    <a:pt x="13986" y="931"/>
                  </a:lnTo>
                  <a:lnTo>
                    <a:pt x="13970" y="954"/>
                  </a:lnTo>
                  <a:lnTo>
                    <a:pt x="13904" y="934"/>
                  </a:lnTo>
                  <a:lnTo>
                    <a:pt x="13800" y="912"/>
                  </a:lnTo>
                  <a:lnTo>
                    <a:pt x="13801" y="927"/>
                  </a:lnTo>
                  <a:lnTo>
                    <a:pt x="13956" y="971"/>
                  </a:lnTo>
                  <a:lnTo>
                    <a:pt x="13917" y="1007"/>
                  </a:lnTo>
                  <a:lnTo>
                    <a:pt x="14020" y="1067"/>
                  </a:lnTo>
                  <a:lnTo>
                    <a:pt x="13909" y="1096"/>
                  </a:lnTo>
                  <a:lnTo>
                    <a:pt x="13880" y="1099"/>
                  </a:lnTo>
                  <a:lnTo>
                    <a:pt x="13892" y="1084"/>
                  </a:lnTo>
                  <a:lnTo>
                    <a:pt x="13946" y="1079"/>
                  </a:lnTo>
                  <a:lnTo>
                    <a:pt x="13896" y="1028"/>
                  </a:lnTo>
                  <a:lnTo>
                    <a:pt x="13848" y="1020"/>
                  </a:lnTo>
                  <a:lnTo>
                    <a:pt x="13811" y="1062"/>
                  </a:lnTo>
                  <a:lnTo>
                    <a:pt x="13823" y="1103"/>
                  </a:lnTo>
                  <a:lnTo>
                    <a:pt x="13827" y="1104"/>
                  </a:lnTo>
                  <a:lnTo>
                    <a:pt x="13806" y="1106"/>
                  </a:lnTo>
                  <a:lnTo>
                    <a:pt x="13623" y="1106"/>
                  </a:lnTo>
                  <a:lnTo>
                    <a:pt x="13460" y="1096"/>
                  </a:lnTo>
                  <a:lnTo>
                    <a:pt x="13364" y="1064"/>
                  </a:lnTo>
                  <a:lnTo>
                    <a:pt x="13303" y="1089"/>
                  </a:lnTo>
                  <a:lnTo>
                    <a:pt x="13210" y="1084"/>
                  </a:lnTo>
                  <a:lnTo>
                    <a:pt x="13103" y="1047"/>
                  </a:lnTo>
                  <a:lnTo>
                    <a:pt x="12965" y="1049"/>
                  </a:lnTo>
                  <a:lnTo>
                    <a:pt x="12911" y="1064"/>
                  </a:lnTo>
                  <a:lnTo>
                    <a:pt x="12778" y="1084"/>
                  </a:lnTo>
                  <a:lnTo>
                    <a:pt x="12721" y="1106"/>
                  </a:lnTo>
                  <a:lnTo>
                    <a:pt x="12672" y="1066"/>
                  </a:lnTo>
                  <a:lnTo>
                    <a:pt x="12566" y="1044"/>
                  </a:lnTo>
                  <a:lnTo>
                    <a:pt x="12384" y="1047"/>
                  </a:lnTo>
                  <a:lnTo>
                    <a:pt x="12345" y="1076"/>
                  </a:lnTo>
                  <a:lnTo>
                    <a:pt x="12357" y="1123"/>
                  </a:lnTo>
                  <a:lnTo>
                    <a:pt x="12275" y="1145"/>
                  </a:lnTo>
                  <a:lnTo>
                    <a:pt x="12248" y="1180"/>
                  </a:lnTo>
                  <a:lnTo>
                    <a:pt x="12296" y="1237"/>
                  </a:lnTo>
                  <a:lnTo>
                    <a:pt x="12376" y="1274"/>
                  </a:lnTo>
                  <a:lnTo>
                    <a:pt x="12453" y="1306"/>
                  </a:lnTo>
                  <a:lnTo>
                    <a:pt x="12541" y="1236"/>
                  </a:lnTo>
                  <a:lnTo>
                    <a:pt x="12652" y="1199"/>
                  </a:lnTo>
                  <a:lnTo>
                    <a:pt x="12776" y="1180"/>
                  </a:lnTo>
                  <a:lnTo>
                    <a:pt x="12783" y="1242"/>
                  </a:lnTo>
                  <a:lnTo>
                    <a:pt x="12702" y="1279"/>
                  </a:lnTo>
                  <a:lnTo>
                    <a:pt x="12719" y="1345"/>
                  </a:lnTo>
                  <a:lnTo>
                    <a:pt x="12867" y="1331"/>
                  </a:lnTo>
                  <a:lnTo>
                    <a:pt x="12776" y="1392"/>
                  </a:lnTo>
                  <a:lnTo>
                    <a:pt x="12860" y="1449"/>
                  </a:lnTo>
                  <a:lnTo>
                    <a:pt x="12766" y="1458"/>
                  </a:lnTo>
                  <a:lnTo>
                    <a:pt x="12731" y="1559"/>
                  </a:lnTo>
                  <a:lnTo>
                    <a:pt x="12737" y="1611"/>
                  </a:lnTo>
                  <a:lnTo>
                    <a:pt x="12785" y="1651"/>
                  </a:lnTo>
                  <a:lnTo>
                    <a:pt x="12919" y="1638"/>
                  </a:lnTo>
                  <a:lnTo>
                    <a:pt x="13039" y="1576"/>
                  </a:lnTo>
                  <a:lnTo>
                    <a:pt x="13020" y="1523"/>
                  </a:lnTo>
                  <a:lnTo>
                    <a:pt x="13024" y="1459"/>
                  </a:lnTo>
                  <a:lnTo>
                    <a:pt x="13148" y="1419"/>
                  </a:lnTo>
                  <a:lnTo>
                    <a:pt x="13192" y="1443"/>
                  </a:lnTo>
                  <a:lnTo>
                    <a:pt x="13310" y="1422"/>
                  </a:lnTo>
                  <a:lnTo>
                    <a:pt x="13212" y="1468"/>
                  </a:lnTo>
                  <a:lnTo>
                    <a:pt x="13263" y="1532"/>
                  </a:lnTo>
                  <a:lnTo>
                    <a:pt x="13330" y="1549"/>
                  </a:lnTo>
                  <a:lnTo>
                    <a:pt x="13392" y="1517"/>
                  </a:lnTo>
                  <a:lnTo>
                    <a:pt x="13470" y="1564"/>
                  </a:lnTo>
                  <a:lnTo>
                    <a:pt x="13572" y="1608"/>
                  </a:lnTo>
                  <a:lnTo>
                    <a:pt x="13611" y="1687"/>
                  </a:lnTo>
                  <a:lnTo>
                    <a:pt x="13678" y="1722"/>
                  </a:lnTo>
                  <a:lnTo>
                    <a:pt x="13660" y="1778"/>
                  </a:lnTo>
                  <a:lnTo>
                    <a:pt x="13668" y="1815"/>
                  </a:lnTo>
                  <a:lnTo>
                    <a:pt x="13719" y="1840"/>
                  </a:lnTo>
                  <a:lnTo>
                    <a:pt x="13781" y="1880"/>
                  </a:lnTo>
                  <a:lnTo>
                    <a:pt x="13855" y="1894"/>
                  </a:lnTo>
                  <a:lnTo>
                    <a:pt x="13864" y="1842"/>
                  </a:lnTo>
                  <a:lnTo>
                    <a:pt x="13981" y="1867"/>
                  </a:lnTo>
                  <a:lnTo>
                    <a:pt x="13951" y="1926"/>
                  </a:lnTo>
                  <a:lnTo>
                    <a:pt x="14013" y="1954"/>
                  </a:lnTo>
                  <a:lnTo>
                    <a:pt x="14148" y="2059"/>
                  </a:lnTo>
                  <a:lnTo>
                    <a:pt x="14192" y="2136"/>
                  </a:lnTo>
                  <a:lnTo>
                    <a:pt x="14064" y="2091"/>
                  </a:lnTo>
                  <a:lnTo>
                    <a:pt x="14045" y="2156"/>
                  </a:lnTo>
                  <a:lnTo>
                    <a:pt x="14093" y="2193"/>
                  </a:lnTo>
                  <a:lnTo>
                    <a:pt x="14118" y="2252"/>
                  </a:lnTo>
                  <a:lnTo>
                    <a:pt x="14145" y="2353"/>
                  </a:lnTo>
                  <a:lnTo>
                    <a:pt x="14130" y="2421"/>
                  </a:lnTo>
                  <a:lnTo>
                    <a:pt x="14156" y="2471"/>
                  </a:lnTo>
                  <a:lnTo>
                    <a:pt x="14214" y="2483"/>
                  </a:lnTo>
                  <a:lnTo>
                    <a:pt x="14276" y="2533"/>
                  </a:lnTo>
                  <a:lnTo>
                    <a:pt x="14158" y="2545"/>
                  </a:lnTo>
                  <a:lnTo>
                    <a:pt x="14305" y="2596"/>
                  </a:lnTo>
                  <a:lnTo>
                    <a:pt x="14202" y="2671"/>
                  </a:lnTo>
                  <a:lnTo>
                    <a:pt x="14200" y="2700"/>
                  </a:lnTo>
                  <a:lnTo>
                    <a:pt x="14283" y="2708"/>
                  </a:lnTo>
                  <a:lnTo>
                    <a:pt x="14340" y="2740"/>
                  </a:lnTo>
                  <a:lnTo>
                    <a:pt x="14286" y="2769"/>
                  </a:lnTo>
                  <a:lnTo>
                    <a:pt x="14364" y="2840"/>
                  </a:lnTo>
                  <a:lnTo>
                    <a:pt x="14466" y="2909"/>
                  </a:lnTo>
                  <a:lnTo>
                    <a:pt x="14473" y="2974"/>
                  </a:lnTo>
                  <a:lnTo>
                    <a:pt x="14547" y="3033"/>
                  </a:lnTo>
                  <a:lnTo>
                    <a:pt x="14633" y="3080"/>
                  </a:lnTo>
                  <a:lnTo>
                    <a:pt x="14633" y="3128"/>
                  </a:lnTo>
                  <a:lnTo>
                    <a:pt x="14571" y="3190"/>
                  </a:lnTo>
                  <a:lnTo>
                    <a:pt x="14550" y="3269"/>
                  </a:lnTo>
                  <a:lnTo>
                    <a:pt x="14537" y="3314"/>
                  </a:lnTo>
                  <a:lnTo>
                    <a:pt x="14497" y="3375"/>
                  </a:lnTo>
                  <a:lnTo>
                    <a:pt x="14534" y="3441"/>
                  </a:lnTo>
                  <a:lnTo>
                    <a:pt x="14515" y="3471"/>
                  </a:lnTo>
                  <a:lnTo>
                    <a:pt x="14505" y="3553"/>
                  </a:lnTo>
                  <a:lnTo>
                    <a:pt x="14453" y="3634"/>
                  </a:lnTo>
                  <a:lnTo>
                    <a:pt x="14470" y="3685"/>
                  </a:lnTo>
                  <a:lnTo>
                    <a:pt x="14438" y="3744"/>
                  </a:lnTo>
                  <a:lnTo>
                    <a:pt x="14396" y="3730"/>
                  </a:lnTo>
                  <a:lnTo>
                    <a:pt x="14380" y="3801"/>
                  </a:lnTo>
                  <a:lnTo>
                    <a:pt x="14412" y="3831"/>
                  </a:lnTo>
                  <a:lnTo>
                    <a:pt x="14328" y="3838"/>
                  </a:lnTo>
                  <a:lnTo>
                    <a:pt x="14283" y="3890"/>
                  </a:lnTo>
                  <a:lnTo>
                    <a:pt x="14364" y="3988"/>
                  </a:lnTo>
                  <a:lnTo>
                    <a:pt x="14343" y="4023"/>
                  </a:lnTo>
                  <a:lnTo>
                    <a:pt x="14401" y="4136"/>
                  </a:lnTo>
                  <a:lnTo>
                    <a:pt x="14409" y="4186"/>
                  </a:lnTo>
                  <a:lnTo>
                    <a:pt x="14476" y="4265"/>
                  </a:lnTo>
                  <a:lnTo>
                    <a:pt x="14557" y="4313"/>
                  </a:lnTo>
                  <a:lnTo>
                    <a:pt x="14614" y="4405"/>
                  </a:lnTo>
                  <a:lnTo>
                    <a:pt x="14589" y="4491"/>
                  </a:lnTo>
                  <a:lnTo>
                    <a:pt x="14665" y="4560"/>
                  </a:lnTo>
                  <a:lnTo>
                    <a:pt x="14746" y="4521"/>
                  </a:lnTo>
                  <a:lnTo>
                    <a:pt x="14835" y="4510"/>
                  </a:lnTo>
                  <a:lnTo>
                    <a:pt x="14931" y="4515"/>
                  </a:lnTo>
                  <a:lnTo>
                    <a:pt x="15017" y="4483"/>
                  </a:lnTo>
                  <a:lnTo>
                    <a:pt x="15133" y="4489"/>
                  </a:lnTo>
                  <a:lnTo>
                    <a:pt x="15104" y="4604"/>
                  </a:lnTo>
                  <a:lnTo>
                    <a:pt x="15023" y="4555"/>
                  </a:lnTo>
                  <a:lnTo>
                    <a:pt x="15008" y="4597"/>
                  </a:lnTo>
                  <a:lnTo>
                    <a:pt x="15044" y="4755"/>
                  </a:lnTo>
                  <a:lnTo>
                    <a:pt x="15081" y="4865"/>
                  </a:lnTo>
                  <a:lnTo>
                    <a:pt x="15205" y="4851"/>
                  </a:lnTo>
                  <a:lnTo>
                    <a:pt x="15281" y="4866"/>
                  </a:lnTo>
                  <a:lnTo>
                    <a:pt x="15352" y="4806"/>
                  </a:lnTo>
                  <a:lnTo>
                    <a:pt x="15362" y="4718"/>
                  </a:lnTo>
                  <a:lnTo>
                    <a:pt x="15412" y="4693"/>
                  </a:lnTo>
                  <a:lnTo>
                    <a:pt x="15380" y="4658"/>
                  </a:lnTo>
                  <a:lnTo>
                    <a:pt x="15362" y="4580"/>
                  </a:lnTo>
                  <a:lnTo>
                    <a:pt x="15370" y="4545"/>
                  </a:lnTo>
                  <a:lnTo>
                    <a:pt x="15422" y="4617"/>
                  </a:lnTo>
                  <a:lnTo>
                    <a:pt x="15461" y="4600"/>
                  </a:lnTo>
                  <a:lnTo>
                    <a:pt x="15540" y="4627"/>
                  </a:lnTo>
                  <a:lnTo>
                    <a:pt x="15579" y="4696"/>
                  </a:lnTo>
                  <a:lnTo>
                    <a:pt x="15552" y="4732"/>
                  </a:lnTo>
                  <a:lnTo>
                    <a:pt x="15616" y="4819"/>
                  </a:lnTo>
                  <a:lnTo>
                    <a:pt x="15577" y="4846"/>
                  </a:lnTo>
                  <a:lnTo>
                    <a:pt x="15572" y="4900"/>
                  </a:lnTo>
                  <a:lnTo>
                    <a:pt x="15648" y="4967"/>
                  </a:lnTo>
                  <a:lnTo>
                    <a:pt x="15719" y="5068"/>
                  </a:lnTo>
                  <a:lnTo>
                    <a:pt x="15801" y="5146"/>
                  </a:lnTo>
                  <a:lnTo>
                    <a:pt x="15887" y="5139"/>
                  </a:lnTo>
                  <a:lnTo>
                    <a:pt x="15976" y="5193"/>
                  </a:lnTo>
                  <a:lnTo>
                    <a:pt x="16032" y="5173"/>
                  </a:lnTo>
                  <a:lnTo>
                    <a:pt x="16124" y="5163"/>
                  </a:lnTo>
                  <a:lnTo>
                    <a:pt x="16123" y="5060"/>
                  </a:lnTo>
                  <a:lnTo>
                    <a:pt x="16192" y="5050"/>
                  </a:lnTo>
                  <a:lnTo>
                    <a:pt x="16245" y="5095"/>
                  </a:lnTo>
                  <a:lnTo>
                    <a:pt x="16341" y="5144"/>
                  </a:lnTo>
                  <a:lnTo>
                    <a:pt x="16353" y="5104"/>
                  </a:lnTo>
                  <a:lnTo>
                    <a:pt x="16309" y="4999"/>
                  </a:lnTo>
                  <a:lnTo>
                    <a:pt x="16394" y="5018"/>
                  </a:lnTo>
                  <a:lnTo>
                    <a:pt x="16341" y="4969"/>
                  </a:lnTo>
                  <a:lnTo>
                    <a:pt x="16432" y="4969"/>
                  </a:lnTo>
                  <a:lnTo>
                    <a:pt x="16383" y="4900"/>
                  </a:lnTo>
                  <a:lnTo>
                    <a:pt x="16415" y="4893"/>
                  </a:lnTo>
                  <a:lnTo>
                    <a:pt x="16382" y="4789"/>
                  </a:lnTo>
                  <a:lnTo>
                    <a:pt x="16469" y="4873"/>
                  </a:lnTo>
                  <a:lnTo>
                    <a:pt x="16587" y="4949"/>
                  </a:lnTo>
                  <a:lnTo>
                    <a:pt x="16631" y="5033"/>
                  </a:lnTo>
                  <a:lnTo>
                    <a:pt x="16660" y="5067"/>
                  </a:lnTo>
                  <a:lnTo>
                    <a:pt x="16729" y="5222"/>
                  </a:lnTo>
                  <a:lnTo>
                    <a:pt x="16782" y="5296"/>
                  </a:lnTo>
                  <a:lnTo>
                    <a:pt x="16774" y="5397"/>
                  </a:lnTo>
                  <a:lnTo>
                    <a:pt x="16833" y="5530"/>
                  </a:lnTo>
                  <a:lnTo>
                    <a:pt x="16855" y="5632"/>
                  </a:lnTo>
                  <a:lnTo>
                    <a:pt x="16895" y="5762"/>
                  </a:lnTo>
                  <a:lnTo>
                    <a:pt x="16924" y="5769"/>
                  </a:lnTo>
                  <a:lnTo>
                    <a:pt x="16927" y="5610"/>
                  </a:lnTo>
                  <a:lnTo>
                    <a:pt x="16897" y="5514"/>
                  </a:lnTo>
                  <a:lnTo>
                    <a:pt x="16868" y="5405"/>
                  </a:lnTo>
                  <a:lnTo>
                    <a:pt x="16843" y="5309"/>
                  </a:lnTo>
                  <a:lnTo>
                    <a:pt x="16868" y="5265"/>
                  </a:lnTo>
                  <a:lnTo>
                    <a:pt x="16821" y="5141"/>
                  </a:lnTo>
                  <a:lnTo>
                    <a:pt x="16754" y="5075"/>
                  </a:lnTo>
                  <a:lnTo>
                    <a:pt x="16695" y="4917"/>
                  </a:lnTo>
                  <a:lnTo>
                    <a:pt x="16628" y="4861"/>
                  </a:lnTo>
                  <a:lnTo>
                    <a:pt x="16589" y="4765"/>
                  </a:lnTo>
                  <a:lnTo>
                    <a:pt x="16532" y="4656"/>
                  </a:lnTo>
                  <a:lnTo>
                    <a:pt x="16424" y="4535"/>
                  </a:lnTo>
                  <a:lnTo>
                    <a:pt x="16341" y="4548"/>
                  </a:lnTo>
                  <a:lnTo>
                    <a:pt x="16234" y="4400"/>
                  </a:lnTo>
                  <a:lnTo>
                    <a:pt x="16128" y="4308"/>
                  </a:lnTo>
                  <a:lnTo>
                    <a:pt x="16038" y="4188"/>
                  </a:lnTo>
                  <a:lnTo>
                    <a:pt x="16079" y="4186"/>
                  </a:lnTo>
                  <a:lnTo>
                    <a:pt x="16129" y="4277"/>
                  </a:lnTo>
                  <a:lnTo>
                    <a:pt x="16288" y="4375"/>
                  </a:lnTo>
                  <a:lnTo>
                    <a:pt x="16383" y="4407"/>
                  </a:lnTo>
                  <a:lnTo>
                    <a:pt x="16351" y="4316"/>
                  </a:lnTo>
                  <a:lnTo>
                    <a:pt x="16296" y="4233"/>
                  </a:lnTo>
                  <a:lnTo>
                    <a:pt x="16261" y="4143"/>
                  </a:lnTo>
                  <a:lnTo>
                    <a:pt x="16249" y="4102"/>
                  </a:lnTo>
                  <a:lnTo>
                    <a:pt x="16136" y="4072"/>
                  </a:lnTo>
                  <a:lnTo>
                    <a:pt x="16097" y="3988"/>
                  </a:lnTo>
                  <a:lnTo>
                    <a:pt x="16161" y="3936"/>
                  </a:lnTo>
                  <a:lnTo>
                    <a:pt x="16219" y="3831"/>
                  </a:lnTo>
                  <a:lnTo>
                    <a:pt x="16190" y="3735"/>
                  </a:lnTo>
                  <a:lnTo>
                    <a:pt x="16224" y="3638"/>
                  </a:lnTo>
                  <a:lnTo>
                    <a:pt x="16239" y="3582"/>
                  </a:lnTo>
                  <a:lnTo>
                    <a:pt x="16363" y="3491"/>
                  </a:lnTo>
                  <a:lnTo>
                    <a:pt x="16383" y="3425"/>
                  </a:lnTo>
                  <a:lnTo>
                    <a:pt x="16348" y="3318"/>
                  </a:lnTo>
                  <a:lnTo>
                    <a:pt x="16333" y="3255"/>
                  </a:lnTo>
                  <a:lnTo>
                    <a:pt x="16461" y="3255"/>
                  </a:lnTo>
                  <a:lnTo>
                    <a:pt x="16543" y="3198"/>
                  </a:lnTo>
                  <a:lnTo>
                    <a:pt x="16665" y="3213"/>
                  </a:lnTo>
                  <a:lnTo>
                    <a:pt x="16681" y="3163"/>
                  </a:lnTo>
                  <a:lnTo>
                    <a:pt x="16717" y="3139"/>
                  </a:lnTo>
                  <a:lnTo>
                    <a:pt x="16789" y="3160"/>
                  </a:lnTo>
                  <a:lnTo>
                    <a:pt x="16846" y="3101"/>
                  </a:lnTo>
                  <a:lnTo>
                    <a:pt x="16954" y="3121"/>
                  </a:lnTo>
                  <a:lnTo>
                    <a:pt x="16959" y="3042"/>
                  </a:lnTo>
                  <a:lnTo>
                    <a:pt x="17048" y="3079"/>
                  </a:lnTo>
                  <a:lnTo>
                    <a:pt x="17144" y="3075"/>
                  </a:lnTo>
                  <a:lnTo>
                    <a:pt x="17112" y="2952"/>
                  </a:lnTo>
                  <a:lnTo>
                    <a:pt x="17134" y="2915"/>
                  </a:lnTo>
                  <a:lnTo>
                    <a:pt x="17156" y="2806"/>
                  </a:lnTo>
                  <a:lnTo>
                    <a:pt x="17148" y="2796"/>
                  </a:lnTo>
                  <a:lnTo>
                    <a:pt x="17232" y="2804"/>
                  </a:lnTo>
                  <a:lnTo>
                    <a:pt x="17323" y="2826"/>
                  </a:lnTo>
                  <a:lnTo>
                    <a:pt x="17370" y="2858"/>
                  </a:lnTo>
                  <a:lnTo>
                    <a:pt x="17284" y="2858"/>
                  </a:lnTo>
                  <a:lnTo>
                    <a:pt x="17323" y="2959"/>
                  </a:lnTo>
                  <a:lnTo>
                    <a:pt x="17353" y="2978"/>
                  </a:lnTo>
                  <a:lnTo>
                    <a:pt x="17395" y="2976"/>
                  </a:lnTo>
                  <a:lnTo>
                    <a:pt x="17484" y="2991"/>
                  </a:lnTo>
                  <a:lnTo>
                    <a:pt x="17638" y="3042"/>
                  </a:lnTo>
                  <a:lnTo>
                    <a:pt x="17866" y="3160"/>
                  </a:lnTo>
                  <a:lnTo>
                    <a:pt x="17999" y="3249"/>
                  </a:lnTo>
                  <a:lnTo>
                    <a:pt x="18067" y="3266"/>
                  </a:lnTo>
                  <a:lnTo>
                    <a:pt x="18161" y="3314"/>
                  </a:lnTo>
                  <a:lnTo>
                    <a:pt x="18265" y="3387"/>
                  </a:lnTo>
                  <a:lnTo>
                    <a:pt x="18291" y="3373"/>
                  </a:lnTo>
                  <a:lnTo>
                    <a:pt x="18370" y="3414"/>
                  </a:lnTo>
                  <a:lnTo>
                    <a:pt x="18405" y="3397"/>
                  </a:lnTo>
                  <a:lnTo>
                    <a:pt x="18410" y="3378"/>
                  </a:lnTo>
                  <a:lnTo>
                    <a:pt x="18435" y="3397"/>
                  </a:lnTo>
                  <a:lnTo>
                    <a:pt x="18515" y="3415"/>
                  </a:lnTo>
                  <a:lnTo>
                    <a:pt x="18540" y="3394"/>
                  </a:lnTo>
                  <a:lnTo>
                    <a:pt x="18582" y="3420"/>
                  </a:lnTo>
                  <a:lnTo>
                    <a:pt x="18577" y="3409"/>
                  </a:lnTo>
                  <a:lnTo>
                    <a:pt x="18560" y="3387"/>
                  </a:lnTo>
                  <a:cubicBezTo>
                    <a:pt x="20405" y="5317"/>
                    <a:pt x="21546" y="7925"/>
                    <a:pt x="21546" y="10800"/>
                  </a:cubicBezTo>
                  <a:cubicBezTo>
                    <a:pt x="21546" y="13961"/>
                    <a:pt x="20168" y="16799"/>
                    <a:pt x="17988" y="18765"/>
                  </a:cubicBezTo>
                  <a:lnTo>
                    <a:pt x="17991" y="18759"/>
                  </a:lnTo>
                  <a:lnTo>
                    <a:pt x="17934" y="18791"/>
                  </a:lnTo>
                  <a:lnTo>
                    <a:pt x="17967" y="18740"/>
                  </a:lnTo>
                  <a:lnTo>
                    <a:pt x="18015" y="18686"/>
                  </a:lnTo>
                  <a:lnTo>
                    <a:pt x="18097" y="18612"/>
                  </a:lnTo>
                  <a:lnTo>
                    <a:pt x="18126" y="18573"/>
                  </a:lnTo>
                  <a:lnTo>
                    <a:pt x="18020" y="18649"/>
                  </a:lnTo>
                  <a:lnTo>
                    <a:pt x="17937" y="18710"/>
                  </a:lnTo>
                  <a:lnTo>
                    <a:pt x="17880" y="18775"/>
                  </a:lnTo>
                  <a:lnTo>
                    <a:pt x="17829" y="18816"/>
                  </a:lnTo>
                  <a:lnTo>
                    <a:pt x="17792" y="18833"/>
                  </a:lnTo>
                  <a:lnTo>
                    <a:pt x="17762" y="18855"/>
                  </a:lnTo>
                  <a:lnTo>
                    <a:pt x="17678" y="18917"/>
                  </a:lnTo>
                  <a:lnTo>
                    <a:pt x="17569" y="18993"/>
                  </a:lnTo>
                  <a:lnTo>
                    <a:pt x="17468" y="19077"/>
                  </a:lnTo>
                  <a:lnTo>
                    <a:pt x="17479" y="19078"/>
                  </a:lnTo>
                  <a:lnTo>
                    <a:pt x="17461" y="19105"/>
                  </a:lnTo>
                  <a:lnTo>
                    <a:pt x="17590" y="19016"/>
                  </a:lnTo>
                  <a:lnTo>
                    <a:pt x="17617" y="19014"/>
                  </a:lnTo>
                  <a:lnTo>
                    <a:pt x="17565" y="19083"/>
                  </a:lnTo>
                  <a:lnTo>
                    <a:pt x="17604" y="19062"/>
                  </a:lnTo>
                  <a:lnTo>
                    <a:pt x="17698" y="18981"/>
                  </a:lnTo>
                  <a:lnTo>
                    <a:pt x="17786" y="18924"/>
                  </a:lnTo>
                  <a:lnTo>
                    <a:pt x="17843" y="18890"/>
                  </a:lnTo>
                  <a:lnTo>
                    <a:pt x="17853" y="18888"/>
                  </a:lnTo>
                  <a:cubicBezTo>
                    <a:pt x="17061" y="19579"/>
                    <a:pt x="16168" y="20158"/>
                    <a:pt x="15198" y="20595"/>
                  </a:cubicBezTo>
                  <a:lnTo>
                    <a:pt x="15274" y="20551"/>
                  </a:lnTo>
                  <a:lnTo>
                    <a:pt x="15352" y="20509"/>
                  </a:lnTo>
                  <a:lnTo>
                    <a:pt x="15439" y="20455"/>
                  </a:lnTo>
                  <a:lnTo>
                    <a:pt x="15510" y="20413"/>
                  </a:lnTo>
                  <a:lnTo>
                    <a:pt x="15601" y="20354"/>
                  </a:lnTo>
                  <a:lnTo>
                    <a:pt x="15727" y="20285"/>
                  </a:lnTo>
                  <a:lnTo>
                    <a:pt x="15835" y="20211"/>
                  </a:lnTo>
                  <a:lnTo>
                    <a:pt x="15899" y="20159"/>
                  </a:lnTo>
                  <a:lnTo>
                    <a:pt x="15926" y="20127"/>
                  </a:lnTo>
                  <a:lnTo>
                    <a:pt x="16008" y="20058"/>
                  </a:lnTo>
                  <a:lnTo>
                    <a:pt x="16055" y="20018"/>
                  </a:lnTo>
                  <a:lnTo>
                    <a:pt x="16107" y="19959"/>
                  </a:lnTo>
                  <a:lnTo>
                    <a:pt x="16082" y="19934"/>
                  </a:lnTo>
                  <a:lnTo>
                    <a:pt x="16119" y="19886"/>
                  </a:lnTo>
                  <a:lnTo>
                    <a:pt x="16143" y="19849"/>
                  </a:lnTo>
                  <a:lnTo>
                    <a:pt x="16138" y="19811"/>
                  </a:lnTo>
                  <a:lnTo>
                    <a:pt x="16059" y="19802"/>
                  </a:lnTo>
                  <a:lnTo>
                    <a:pt x="16006" y="19802"/>
                  </a:lnTo>
                  <a:lnTo>
                    <a:pt x="15927" y="19801"/>
                  </a:lnTo>
                  <a:lnTo>
                    <a:pt x="15941" y="19730"/>
                  </a:lnTo>
                  <a:lnTo>
                    <a:pt x="15899" y="19757"/>
                  </a:lnTo>
                  <a:lnTo>
                    <a:pt x="15853" y="19748"/>
                  </a:lnTo>
                  <a:lnTo>
                    <a:pt x="15786" y="19790"/>
                  </a:lnTo>
                  <a:lnTo>
                    <a:pt x="15762" y="19726"/>
                  </a:lnTo>
                  <a:lnTo>
                    <a:pt x="15695" y="19710"/>
                  </a:lnTo>
                  <a:lnTo>
                    <a:pt x="15724" y="19683"/>
                  </a:lnTo>
                  <a:lnTo>
                    <a:pt x="15633" y="19686"/>
                  </a:lnTo>
                  <a:lnTo>
                    <a:pt x="15537" y="19686"/>
                  </a:lnTo>
                  <a:lnTo>
                    <a:pt x="15380" y="19703"/>
                  </a:lnTo>
                  <a:lnTo>
                    <a:pt x="15345" y="19663"/>
                  </a:lnTo>
                  <a:lnTo>
                    <a:pt x="15374" y="19610"/>
                  </a:lnTo>
                  <a:lnTo>
                    <a:pt x="15352" y="19548"/>
                  </a:lnTo>
                  <a:lnTo>
                    <a:pt x="15313" y="19551"/>
                  </a:lnTo>
                  <a:lnTo>
                    <a:pt x="15299" y="19513"/>
                  </a:lnTo>
                  <a:lnTo>
                    <a:pt x="15284" y="19444"/>
                  </a:lnTo>
                  <a:lnTo>
                    <a:pt x="15310" y="19395"/>
                  </a:lnTo>
                  <a:lnTo>
                    <a:pt x="15239" y="19383"/>
                  </a:lnTo>
                  <a:lnTo>
                    <a:pt x="15193" y="19360"/>
                  </a:lnTo>
                  <a:lnTo>
                    <a:pt x="15079" y="19430"/>
                  </a:lnTo>
                  <a:lnTo>
                    <a:pt x="15033" y="19371"/>
                  </a:lnTo>
                  <a:lnTo>
                    <a:pt x="15045" y="19334"/>
                  </a:lnTo>
                  <a:lnTo>
                    <a:pt x="15042" y="19280"/>
                  </a:lnTo>
                  <a:lnTo>
                    <a:pt x="14990" y="19247"/>
                  </a:lnTo>
                  <a:lnTo>
                    <a:pt x="14990" y="19206"/>
                  </a:lnTo>
                  <a:lnTo>
                    <a:pt x="14949" y="19206"/>
                  </a:lnTo>
                  <a:lnTo>
                    <a:pt x="14946" y="19144"/>
                  </a:lnTo>
                  <a:lnTo>
                    <a:pt x="14904" y="19105"/>
                  </a:lnTo>
                  <a:lnTo>
                    <a:pt x="14837" y="19164"/>
                  </a:lnTo>
                  <a:lnTo>
                    <a:pt x="14828" y="19195"/>
                  </a:lnTo>
                  <a:lnTo>
                    <a:pt x="14788" y="19262"/>
                  </a:lnTo>
                  <a:lnTo>
                    <a:pt x="14739" y="19329"/>
                  </a:lnTo>
                  <a:lnTo>
                    <a:pt x="14761" y="19354"/>
                  </a:lnTo>
                  <a:lnTo>
                    <a:pt x="14724" y="19385"/>
                  </a:lnTo>
                  <a:lnTo>
                    <a:pt x="14690" y="19467"/>
                  </a:lnTo>
                  <a:lnTo>
                    <a:pt x="14700" y="19518"/>
                  </a:lnTo>
                  <a:lnTo>
                    <a:pt x="14683" y="19550"/>
                  </a:lnTo>
                  <a:lnTo>
                    <a:pt x="14699" y="19588"/>
                  </a:lnTo>
                  <a:lnTo>
                    <a:pt x="14633" y="19679"/>
                  </a:lnTo>
                  <a:lnTo>
                    <a:pt x="14601" y="19735"/>
                  </a:lnTo>
                  <a:lnTo>
                    <a:pt x="14559" y="19785"/>
                  </a:lnTo>
                  <a:lnTo>
                    <a:pt x="14515" y="19843"/>
                  </a:lnTo>
                  <a:lnTo>
                    <a:pt x="14397" y="19902"/>
                  </a:lnTo>
                  <a:lnTo>
                    <a:pt x="14244" y="19913"/>
                  </a:lnTo>
                  <a:lnTo>
                    <a:pt x="14224" y="19891"/>
                  </a:lnTo>
                  <a:lnTo>
                    <a:pt x="14138" y="19890"/>
                  </a:lnTo>
                  <a:lnTo>
                    <a:pt x="14091" y="19902"/>
                  </a:lnTo>
                  <a:lnTo>
                    <a:pt x="13976" y="19876"/>
                  </a:lnTo>
                  <a:lnTo>
                    <a:pt x="13892" y="19865"/>
                  </a:lnTo>
                  <a:lnTo>
                    <a:pt x="13764" y="19863"/>
                  </a:lnTo>
                  <a:lnTo>
                    <a:pt x="13633" y="19838"/>
                  </a:lnTo>
                  <a:lnTo>
                    <a:pt x="13625" y="19814"/>
                  </a:lnTo>
                  <a:lnTo>
                    <a:pt x="13692" y="19755"/>
                  </a:lnTo>
                  <a:lnTo>
                    <a:pt x="13749" y="19696"/>
                  </a:lnTo>
                  <a:lnTo>
                    <a:pt x="13734" y="19661"/>
                  </a:lnTo>
                  <a:lnTo>
                    <a:pt x="13795" y="19644"/>
                  </a:lnTo>
                  <a:lnTo>
                    <a:pt x="13867" y="19590"/>
                  </a:lnTo>
                  <a:lnTo>
                    <a:pt x="13919" y="19526"/>
                  </a:lnTo>
                  <a:lnTo>
                    <a:pt x="13845" y="19493"/>
                  </a:lnTo>
                  <a:lnTo>
                    <a:pt x="13801" y="19521"/>
                  </a:lnTo>
                  <a:lnTo>
                    <a:pt x="13736" y="19525"/>
                  </a:lnTo>
                  <a:lnTo>
                    <a:pt x="13630" y="19575"/>
                  </a:lnTo>
                  <a:lnTo>
                    <a:pt x="13522" y="19565"/>
                  </a:lnTo>
                  <a:lnTo>
                    <a:pt x="13471" y="19583"/>
                  </a:lnTo>
                  <a:lnTo>
                    <a:pt x="13323" y="19585"/>
                  </a:lnTo>
                  <a:lnTo>
                    <a:pt x="13231" y="19558"/>
                  </a:lnTo>
                  <a:lnTo>
                    <a:pt x="13115" y="19551"/>
                  </a:lnTo>
                  <a:lnTo>
                    <a:pt x="13017" y="19580"/>
                  </a:lnTo>
                  <a:lnTo>
                    <a:pt x="13147" y="19595"/>
                  </a:lnTo>
                  <a:lnTo>
                    <a:pt x="13145" y="19646"/>
                  </a:lnTo>
                  <a:lnTo>
                    <a:pt x="12993" y="19688"/>
                  </a:lnTo>
                  <a:lnTo>
                    <a:pt x="12902" y="19689"/>
                  </a:lnTo>
                  <a:lnTo>
                    <a:pt x="12790" y="19740"/>
                  </a:lnTo>
                  <a:lnTo>
                    <a:pt x="12707" y="19807"/>
                  </a:lnTo>
                  <a:lnTo>
                    <a:pt x="12734" y="19829"/>
                  </a:lnTo>
                  <a:lnTo>
                    <a:pt x="12650" y="19865"/>
                  </a:lnTo>
                  <a:lnTo>
                    <a:pt x="12559" y="19952"/>
                  </a:lnTo>
                  <a:lnTo>
                    <a:pt x="12593" y="19999"/>
                  </a:lnTo>
                  <a:lnTo>
                    <a:pt x="12478" y="20004"/>
                  </a:lnTo>
                  <a:lnTo>
                    <a:pt x="12367" y="20016"/>
                  </a:lnTo>
                  <a:lnTo>
                    <a:pt x="12271" y="19969"/>
                  </a:lnTo>
                  <a:lnTo>
                    <a:pt x="12140" y="19937"/>
                  </a:lnTo>
                  <a:lnTo>
                    <a:pt x="12051" y="19959"/>
                  </a:lnTo>
                  <a:lnTo>
                    <a:pt x="11972" y="19977"/>
                  </a:lnTo>
                  <a:lnTo>
                    <a:pt x="11967" y="20003"/>
                  </a:lnTo>
                  <a:lnTo>
                    <a:pt x="11887" y="19998"/>
                  </a:lnTo>
                  <a:lnTo>
                    <a:pt x="11884" y="20024"/>
                  </a:lnTo>
                  <a:lnTo>
                    <a:pt x="11791" y="20046"/>
                  </a:lnTo>
                  <a:lnTo>
                    <a:pt x="11746" y="20087"/>
                  </a:lnTo>
                  <a:lnTo>
                    <a:pt x="11645" y="20137"/>
                  </a:lnTo>
                  <a:lnTo>
                    <a:pt x="11621" y="20208"/>
                  </a:lnTo>
                  <a:lnTo>
                    <a:pt x="11542" y="20191"/>
                  </a:lnTo>
                  <a:lnTo>
                    <a:pt x="11483" y="20238"/>
                  </a:lnTo>
                  <a:lnTo>
                    <a:pt x="11546" y="20277"/>
                  </a:lnTo>
                  <a:lnTo>
                    <a:pt x="11470" y="20297"/>
                  </a:lnTo>
                  <a:lnTo>
                    <a:pt x="11396" y="20225"/>
                  </a:lnTo>
                  <a:lnTo>
                    <a:pt x="11268" y="20304"/>
                  </a:lnTo>
                  <a:lnTo>
                    <a:pt x="11263" y="20351"/>
                  </a:lnTo>
                  <a:lnTo>
                    <a:pt x="11254" y="20385"/>
                  </a:lnTo>
                  <a:lnTo>
                    <a:pt x="11148" y="20430"/>
                  </a:lnTo>
                  <a:lnTo>
                    <a:pt x="11101" y="20474"/>
                  </a:lnTo>
                  <a:lnTo>
                    <a:pt x="11005" y="20511"/>
                  </a:lnTo>
                  <a:lnTo>
                    <a:pt x="10819" y="20534"/>
                  </a:lnTo>
                  <a:lnTo>
                    <a:pt x="10721" y="20533"/>
                  </a:lnTo>
                  <a:lnTo>
                    <a:pt x="10675" y="20540"/>
                  </a:lnTo>
                  <a:lnTo>
                    <a:pt x="10649" y="20556"/>
                  </a:lnTo>
                  <a:lnTo>
                    <a:pt x="10542" y="20563"/>
                  </a:lnTo>
                  <a:lnTo>
                    <a:pt x="10404" y="20588"/>
                  </a:lnTo>
                  <a:lnTo>
                    <a:pt x="10356" y="20577"/>
                  </a:lnTo>
                  <a:lnTo>
                    <a:pt x="10276" y="20580"/>
                  </a:lnTo>
                  <a:lnTo>
                    <a:pt x="10144" y="20602"/>
                  </a:lnTo>
                  <a:lnTo>
                    <a:pt x="10061" y="20630"/>
                  </a:lnTo>
                  <a:lnTo>
                    <a:pt x="9921" y="20646"/>
                  </a:lnTo>
                  <a:lnTo>
                    <a:pt x="9852" y="20691"/>
                  </a:lnTo>
                  <a:lnTo>
                    <a:pt x="9834" y="20634"/>
                  </a:lnTo>
                  <a:lnTo>
                    <a:pt x="9768" y="20681"/>
                  </a:lnTo>
                  <a:lnTo>
                    <a:pt x="9792" y="20725"/>
                  </a:lnTo>
                  <a:lnTo>
                    <a:pt x="9772" y="20757"/>
                  </a:lnTo>
                  <a:lnTo>
                    <a:pt x="9740" y="20772"/>
                  </a:lnTo>
                  <a:lnTo>
                    <a:pt x="9726" y="20809"/>
                  </a:lnTo>
                  <a:lnTo>
                    <a:pt x="9766" y="20831"/>
                  </a:lnTo>
                  <a:lnTo>
                    <a:pt x="9787" y="20853"/>
                  </a:lnTo>
                  <a:lnTo>
                    <a:pt x="9876" y="20908"/>
                  </a:lnTo>
                  <a:lnTo>
                    <a:pt x="9884" y="20940"/>
                  </a:lnTo>
                  <a:lnTo>
                    <a:pt x="9830" y="20913"/>
                  </a:lnTo>
                  <a:lnTo>
                    <a:pt x="9745" y="20888"/>
                  </a:lnTo>
                  <a:lnTo>
                    <a:pt x="9810" y="20950"/>
                  </a:lnTo>
                  <a:lnTo>
                    <a:pt x="9733" y="20918"/>
                  </a:lnTo>
                  <a:lnTo>
                    <a:pt x="9760" y="20945"/>
                  </a:lnTo>
                  <a:lnTo>
                    <a:pt x="9862" y="20999"/>
                  </a:lnTo>
                  <a:lnTo>
                    <a:pt x="9889" y="21045"/>
                  </a:lnTo>
                  <a:lnTo>
                    <a:pt x="9965" y="21071"/>
                  </a:lnTo>
                  <a:lnTo>
                    <a:pt x="9972" y="21087"/>
                  </a:lnTo>
                  <a:lnTo>
                    <a:pt x="10043" y="21124"/>
                  </a:lnTo>
                  <a:lnTo>
                    <a:pt x="10041" y="21152"/>
                  </a:lnTo>
                  <a:lnTo>
                    <a:pt x="10071" y="21181"/>
                  </a:lnTo>
                  <a:lnTo>
                    <a:pt x="10164" y="21231"/>
                  </a:lnTo>
                  <a:lnTo>
                    <a:pt x="10186" y="21257"/>
                  </a:lnTo>
                  <a:lnTo>
                    <a:pt x="10172" y="21285"/>
                  </a:lnTo>
                  <a:lnTo>
                    <a:pt x="10181" y="21299"/>
                  </a:lnTo>
                  <a:lnTo>
                    <a:pt x="10155" y="21305"/>
                  </a:lnTo>
                  <a:lnTo>
                    <a:pt x="10080" y="21307"/>
                  </a:lnTo>
                  <a:lnTo>
                    <a:pt x="10081" y="21327"/>
                  </a:lnTo>
                  <a:lnTo>
                    <a:pt x="10165" y="21339"/>
                  </a:lnTo>
                  <a:lnTo>
                    <a:pt x="10334" y="21368"/>
                  </a:lnTo>
                  <a:lnTo>
                    <a:pt x="10438" y="21373"/>
                  </a:lnTo>
                  <a:lnTo>
                    <a:pt x="10549" y="21376"/>
                  </a:lnTo>
                  <a:lnTo>
                    <a:pt x="10623" y="21368"/>
                  </a:lnTo>
                  <a:lnTo>
                    <a:pt x="10699" y="21359"/>
                  </a:lnTo>
                  <a:lnTo>
                    <a:pt x="10744" y="21361"/>
                  </a:lnTo>
                  <a:lnTo>
                    <a:pt x="10837" y="21342"/>
                  </a:lnTo>
                  <a:lnTo>
                    <a:pt x="10945" y="21341"/>
                  </a:lnTo>
                  <a:lnTo>
                    <a:pt x="11056" y="21336"/>
                  </a:lnTo>
                  <a:lnTo>
                    <a:pt x="11194" y="21339"/>
                  </a:lnTo>
                  <a:lnTo>
                    <a:pt x="11292" y="21334"/>
                  </a:lnTo>
                  <a:lnTo>
                    <a:pt x="11425" y="21327"/>
                  </a:lnTo>
                  <a:lnTo>
                    <a:pt x="11485" y="21309"/>
                  </a:lnTo>
                  <a:lnTo>
                    <a:pt x="11519" y="21287"/>
                  </a:lnTo>
                  <a:lnTo>
                    <a:pt x="11657" y="21270"/>
                  </a:lnTo>
                  <a:lnTo>
                    <a:pt x="11830" y="21238"/>
                  </a:lnTo>
                  <a:lnTo>
                    <a:pt x="11980" y="21228"/>
                  </a:lnTo>
                  <a:lnTo>
                    <a:pt x="12163" y="21198"/>
                  </a:lnTo>
                  <a:lnTo>
                    <a:pt x="12374" y="21159"/>
                  </a:lnTo>
                  <a:lnTo>
                    <a:pt x="12658" y="21119"/>
                  </a:lnTo>
                  <a:lnTo>
                    <a:pt x="12798" y="21117"/>
                  </a:lnTo>
                  <a:lnTo>
                    <a:pt x="12907" y="21102"/>
                  </a:lnTo>
                  <a:lnTo>
                    <a:pt x="13091" y="21093"/>
                  </a:lnTo>
                  <a:lnTo>
                    <a:pt x="13057" y="21108"/>
                  </a:lnTo>
                  <a:lnTo>
                    <a:pt x="13128" y="21108"/>
                  </a:lnTo>
                  <a:lnTo>
                    <a:pt x="13204" y="21120"/>
                  </a:lnTo>
                  <a:lnTo>
                    <a:pt x="13184" y="21140"/>
                  </a:lnTo>
                  <a:lnTo>
                    <a:pt x="13288" y="21132"/>
                  </a:lnTo>
                  <a:lnTo>
                    <a:pt x="13369" y="21092"/>
                  </a:lnTo>
                  <a:lnTo>
                    <a:pt x="13473" y="21058"/>
                  </a:lnTo>
                  <a:lnTo>
                    <a:pt x="13621" y="20996"/>
                  </a:lnTo>
                  <a:lnTo>
                    <a:pt x="13609" y="21024"/>
                  </a:lnTo>
                  <a:lnTo>
                    <a:pt x="13537" y="21056"/>
                  </a:lnTo>
                  <a:lnTo>
                    <a:pt x="13495" y="21083"/>
                  </a:lnTo>
                  <a:lnTo>
                    <a:pt x="13401" y="21120"/>
                  </a:lnTo>
                  <a:lnTo>
                    <a:pt x="13537" y="21085"/>
                  </a:lnTo>
                  <a:lnTo>
                    <a:pt x="13631" y="21043"/>
                  </a:lnTo>
                  <a:lnTo>
                    <a:pt x="13643" y="21061"/>
                  </a:lnTo>
                  <a:lnTo>
                    <a:pt x="13579" y="21090"/>
                  </a:lnTo>
                  <a:lnTo>
                    <a:pt x="13714" y="21061"/>
                  </a:lnTo>
                  <a:lnTo>
                    <a:pt x="13769" y="21058"/>
                  </a:lnTo>
                  <a:lnTo>
                    <a:pt x="13783" y="21065"/>
                  </a:lnTo>
                  <a:lnTo>
                    <a:pt x="13781" y="21082"/>
                  </a:lnTo>
                  <a:lnTo>
                    <a:pt x="13847" y="21076"/>
                  </a:lnTo>
                  <a:lnTo>
                    <a:pt x="13968" y="21048"/>
                  </a:lnTo>
                  <a:lnTo>
                    <a:pt x="14044" y="21028"/>
                  </a:lnTo>
                  <a:lnTo>
                    <a:pt x="14113" y="21009"/>
                  </a:lnTo>
                  <a:lnTo>
                    <a:pt x="14200" y="20987"/>
                  </a:lnTo>
                  <a:cubicBezTo>
                    <a:pt x="13130" y="21346"/>
                    <a:pt x="11989" y="21546"/>
                    <a:pt x="10800" y="21546"/>
                  </a:cubicBezTo>
                  <a:cubicBezTo>
                    <a:pt x="5772" y="21546"/>
                    <a:pt x="1550" y="18070"/>
                    <a:pt x="384" y="13397"/>
                  </a:cubicBezTo>
                  <a:lnTo>
                    <a:pt x="372" y="13237"/>
                  </a:lnTo>
                  <a:lnTo>
                    <a:pt x="345" y="13113"/>
                  </a:lnTo>
                  <a:lnTo>
                    <a:pt x="333" y="13061"/>
                  </a:lnTo>
                  <a:lnTo>
                    <a:pt x="325" y="13015"/>
                  </a:lnTo>
                  <a:lnTo>
                    <a:pt x="318" y="12973"/>
                  </a:lnTo>
                  <a:lnTo>
                    <a:pt x="311" y="12936"/>
                  </a:lnTo>
                  <a:lnTo>
                    <a:pt x="284" y="12805"/>
                  </a:lnTo>
                  <a:lnTo>
                    <a:pt x="273" y="12724"/>
                  </a:lnTo>
                  <a:lnTo>
                    <a:pt x="264" y="12625"/>
                  </a:lnTo>
                  <a:lnTo>
                    <a:pt x="273" y="12635"/>
                  </a:lnTo>
                  <a:lnTo>
                    <a:pt x="269" y="12574"/>
                  </a:lnTo>
                  <a:lnTo>
                    <a:pt x="276" y="12564"/>
                  </a:lnTo>
                  <a:lnTo>
                    <a:pt x="274" y="12490"/>
                  </a:lnTo>
                  <a:lnTo>
                    <a:pt x="286" y="12529"/>
                  </a:lnTo>
                  <a:lnTo>
                    <a:pt x="291" y="12507"/>
                  </a:lnTo>
                  <a:lnTo>
                    <a:pt x="315" y="12546"/>
                  </a:lnTo>
                  <a:lnTo>
                    <a:pt x="322" y="12544"/>
                  </a:lnTo>
                  <a:lnTo>
                    <a:pt x="328" y="12505"/>
                  </a:lnTo>
                  <a:lnTo>
                    <a:pt x="372" y="12487"/>
                  </a:lnTo>
                  <a:lnTo>
                    <a:pt x="416" y="12507"/>
                  </a:lnTo>
                  <a:lnTo>
                    <a:pt x="492" y="12567"/>
                  </a:lnTo>
                  <a:lnTo>
                    <a:pt x="550" y="12586"/>
                  </a:lnTo>
                  <a:lnTo>
                    <a:pt x="630" y="12552"/>
                  </a:lnTo>
                  <a:lnTo>
                    <a:pt x="697" y="12509"/>
                  </a:lnTo>
                  <a:lnTo>
                    <a:pt x="776" y="12418"/>
                  </a:lnTo>
                  <a:lnTo>
                    <a:pt x="845" y="12318"/>
                  </a:lnTo>
                  <a:lnTo>
                    <a:pt x="904" y="12226"/>
                  </a:lnTo>
                  <a:lnTo>
                    <a:pt x="954" y="12110"/>
                  </a:lnTo>
                  <a:lnTo>
                    <a:pt x="980" y="12086"/>
                  </a:lnTo>
                  <a:lnTo>
                    <a:pt x="998" y="12012"/>
                  </a:lnTo>
                  <a:lnTo>
                    <a:pt x="1023" y="11943"/>
                  </a:lnTo>
                  <a:lnTo>
                    <a:pt x="1032" y="11903"/>
                  </a:lnTo>
                  <a:lnTo>
                    <a:pt x="1007" y="11857"/>
                  </a:lnTo>
                  <a:lnTo>
                    <a:pt x="965" y="11847"/>
                  </a:lnTo>
                  <a:lnTo>
                    <a:pt x="927" y="11795"/>
                  </a:lnTo>
                  <a:lnTo>
                    <a:pt x="894" y="11759"/>
                  </a:lnTo>
                  <a:lnTo>
                    <a:pt x="874" y="11722"/>
                  </a:lnTo>
                  <a:lnTo>
                    <a:pt x="840" y="11657"/>
                  </a:lnTo>
                  <a:lnTo>
                    <a:pt x="813" y="11638"/>
                  </a:lnTo>
                  <a:lnTo>
                    <a:pt x="783" y="11586"/>
                  </a:lnTo>
                  <a:lnTo>
                    <a:pt x="724" y="11519"/>
                  </a:lnTo>
                  <a:lnTo>
                    <a:pt x="665" y="11398"/>
                  </a:lnTo>
                  <a:lnTo>
                    <a:pt x="611" y="11313"/>
                  </a:lnTo>
                  <a:lnTo>
                    <a:pt x="587" y="11251"/>
                  </a:lnTo>
                  <a:lnTo>
                    <a:pt x="582" y="11137"/>
                  </a:lnTo>
                  <a:lnTo>
                    <a:pt x="587" y="11056"/>
                  </a:lnTo>
                  <a:lnTo>
                    <a:pt x="581" y="10990"/>
                  </a:lnTo>
                  <a:lnTo>
                    <a:pt x="572" y="10899"/>
                  </a:lnTo>
                  <a:lnTo>
                    <a:pt x="606" y="10938"/>
                  </a:lnTo>
                  <a:lnTo>
                    <a:pt x="623" y="10886"/>
                  </a:lnTo>
                  <a:lnTo>
                    <a:pt x="625" y="10815"/>
                  </a:lnTo>
                  <a:lnTo>
                    <a:pt x="618" y="10711"/>
                  </a:lnTo>
                  <a:lnTo>
                    <a:pt x="619" y="10625"/>
                  </a:lnTo>
                  <a:lnTo>
                    <a:pt x="623" y="10480"/>
                  </a:lnTo>
                  <a:lnTo>
                    <a:pt x="630" y="10332"/>
                  </a:lnTo>
                  <a:lnTo>
                    <a:pt x="628" y="10034"/>
                  </a:lnTo>
                  <a:lnTo>
                    <a:pt x="636" y="9899"/>
                  </a:lnTo>
                  <a:lnTo>
                    <a:pt x="677" y="9745"/>
                  </a:lnTo>
                  <a:lnTo>
                    <a:pt x="724" y="9519"/>
                  </a:lnTo>
                  <a:lnTo>
                    <a:pt x="732" y="9401"/>
                  </a:lnTo>
                  <a:lnTo>
                    <a:pt x="737" y="9322"/>
                  </a:lnTo>
                  <a:lnTo>
                    <a:pt x="801" y="9120"/>
                  </a:lnTo>
                  <a:lnTo>
                    <a:pt x="865" y="8969"/>
                  </a:lnTo>
                  <a:lnTo>
                    <a:pt x="882" y="8972"/>
                  </a:lnTo>
                  <a:lnTo>
                    <a:pt x="941" y="8807"/>
                  </a:lnTo>
                  <a:lnTo>
                    <a:pt x="953" y="8758"/>
                  </a:lnTo>
                  <a:lnTo>
                    <a:pt x="995" y="8502"/>
                  </a:lnTo>
                  <a:lnTo>
                    <a:pt x="1042" y="8416"/>
                  </a:lnTo>
                  <a:lnTo>
                    <a:pt x="1059" y="8418"/>
                  </a:lnTo>
                  <a:lnTo>
                    <a:pt x="1129" y="8172"/>
                  </a:lnTo>
                  <a:lnTo>
                    <a:pt x="1172" y="8063"/>
                  </a:lnTo>
                  <a:lnTo>
                    <a:pt x="1210" y="7952"/>
                  </a:lnTo>
                  <a:lnTo>
                    <a:pt x="1333" y="7672"/>
                  </a:lnTo>
                  <a:lnTo>
                    <a:pt x="1417" y="7481"/>
                  </a:lnTo>
                  <a:lnTo>
                    <a:pt x="1510" y="7309"/>
                  </a:lnTo>
                  <a:lnTo>
                    <a:pt x="1520" y="7309"/>
                  </a:lnTo>
                  <a:lnTo>
                    <a:pt x="1395" y="7561"/>
                  </a:lnTo>
                  <a:lnTo>
                    <a:pt x="1360" y="7669"/>
                  </a:lnTo>
                  <a:lnTo>
                    <a:pt x="1335" y="7747"/>
                  </a:lnTo>
                  <a:lnTo>
                    <a:pt x="1353" y="7753"/>
                  </a:lnTo>
                  <a:lnTo>
                    <a:pt x="1402" y="7721"/>
                  </a:lnTo>
                  <a:lnTo>
                    <a:pt x="1473" y="7656"/>
                  </a:lnTo>
                  <a:lnTo>
                    <a:pt x="1513" y="7639"/>
                  </a:lnTo>
                  <a:lnTo>
                    <a:pt x="1500" y="7661"/>
                  </a:lnTo>
                  <a:lnTo>
                    <a:pt x="1463" y="7694"/>
                  </a:lnTo>
                  <a:lnTo>
                    <a:pt x="1431" y="7731"/>
                  </a:lnTo>
                  <a:lnTo>
                    <a:pt x="1380" y="7780"/>
                  </a:lnTo>
                  <a:lnTo>
                    <a:pt x="1387" y="7837"/>
                  </a:lnTo>
                  <a:lnTo>
                    <a:pt x="1337" y="7982"/>
                  </a:lnTo>
                  <a:lnTo>
                    <a:pt x="1278" y="8154"/>
                  </a:lnTo>
                  <a:lnTo>
                    <a:pt x="1225" y="8294"/>
                  </a:lnTo>
                  <a:lnTo>
                    <a:pt x="1212" y="8356"/>
                  </a:lnTo>
                  <a:lnTo>
                    <a:pt x="1177" y="8455"/>
                  </a:lnTo>
                  <a:lnTo>
                    <a:pt x="1158" y="8477"/>
                  </a:lnTo>
                  <a:lnTo>
                    <a:pt x="1121" y="8588"/>
                  </a:lnTo>
                  <a:lnTo>
                    <a:pt x="1118" y="8681"/>
                  </a:lnTo>
                  <a:lnTo>
                    <a:pt x="1101" y="8787"/>
                  </a:lnTo>
                  <a:lnTo>
                    <a:pt x="1035" y="8999"/>
                  </a:lnTo>
                  <a:lnTo>
                    <a:pt x="993" y="9071"/>
                  </a:lnTo>
                  <a:lnTo>
                    <a:pt x="948" y="9176"/>
                  </a:lnTo>
                  <a:lnTo>
                    <a:pt x="906" y="9383"/>
                  </a:lnTo>
                  <a:lnTo>
                    <a:pt x="909" y="9458"/>
                  </a:lnTo>
                  <a:lnTo>
                    <a:pt x="887" y="9635"/>
                  </a:lnTo>
                  <a:lnTo>
                    <a:pt x="848" y="9778"/>
                  </a:lnTo>
                  <a:lnTo>
                    <a:pt x="820" y="9957"/>
                  </a:lnTo>
                  <a:lnTo>
                    <a:pt x="820" y="10068"/>
                  </a:lnTo>
                  <a:lnTo>
                    <a:pt x="800" y="10132"/>
                  </a:lnTo>
                  <a:lnTo>
                    <a:pt x="796" y="10209"/>
                  </a:lnTo>
                  <a:lnTo>
                    <a:pt x="779" y="10283"/>
                  </a:lnTo>
                  <a:lnTo>
                    <a:pt x="759" y="10347"/>
                  </a:lnTo>
                  <a:lnTo>
                    <a:pt x="744" y="10359"/>
                  </a:lnTo>
                  <a:lnTo>
                    <a:pt x="726" y="10433"/>
                  </a:lnTo>
                  <a:lnTo>
                    <a:pt x="715" y="10415"/>
                  </a:lnTo>
                  <a:lnTo>
                    <a:pt x="709" y="10505"/>
                  </a:lnTo>
                  <a:lnTo>
                    <a:pt x="682" y="10630"/>
                  </a:lnTo>
                  <a:lnTo>
                    <a:pt x="677" y="10691"/>
                  </a:lnTo>
                  <a:lnTo>
                    <a:pt x="651" y="10761"/>
                  </a:lnTo>
                  <a:lnTo>
                    <a:pt x="640" y="10874"/>
                  </a:lnTo>
                  <a:lnTo>
                    <a:pt x="668" y="10967"/>
                  </a:lnTo>
                  <a:lnTo>
                    <a:pt x="687" y="10989"/>
                  </a:lnTo>
                  <a:lnTo>
                    <a:pt x="710" y="11054"/>
                  </a:lnTo>
                  <a:lnTo>
                    <a:pt x="727" y="11039"/>
                  </a:lnTo>
                  <a:lnTo>
                    <a:pt x="742" y="11061"/>
                  </a:lnTo>
                  <a:lnTo>
                    <a:pt x="764" y="11052"/>
                  </a:lnTo>
                  <a:lnTo>
                    <a:pt x="779" y="11076"/>
                  </a:lnTo>
                  <a:lnTo>
                    <a:pt x="825" y="11174"/>
                  </a:lnTo>
                  <a:lnTo>
                    <a:pt x="867" y="11226"/>
                  </a:lnTo>
                  <a:lnTo>
                    <a:pt x="916" y="11241"/>
                  </a:lnTo>
                  <a:lnTo>
                    <a:pt x="931" y="11285"/>
                  </a:lnTo>
                  <a:lnTo>
                    <a:pt x="959" y="11332"/>
                  </a:lnTo>
                  <a:lnTo>
                    <a:pt x="1044" y="11342"/>
                  </a:lnTo>
                  <a:lnTo>
                    <a:pt x="1165" y="11470"/>
                  </a:lnTo>
                  <a:lnTo>
                    <a:pt x="1251" y="11529"/>
                  </a:lnTo>
                  <a:lnTo>
                    <a:pt x="1269" y="11483"/>
                  </a:lnTo>
                  <a:lnTo>
                    <a:pt x="1303" y="11445"/>
                  </a:lnTo>
                  <a:lnTo>
                    <a:pt x="1367" y="11492"/>
                  </a:lnTo>
                  <a:lnTo>
                    <a:pt x="1402" y="11537"/>
                  </a:lnTo>
                  <a:lnTo>
                    <a:pt x="1468" y="11568"/>
                  </a:lnTo>
                  <a:lnTo>
                    <a:pt x="1505" y="11645"/>
                  </a:lnTo>
                  <a:lnTo>
                    <a:pt x="1555" y="11660"/>
                  </a:lnTo>
                  <a:lnTo>
                    <a:pt x="1576" y="11603"/>
                  </a:lnTo>
                  <a:lnTo>
                    <a:pt x="1618" y="11611"/>
                  </a:lnTo>
                  <a:lnTo>
                    <a:pt x="1666" y="11684"/>
                  </a:lnTo>
                  <a:lnTo>
                    <a:pt x="1695" y="11679"/>
                  </a:lnTo>
                  <a:lnTo>
                    <a:pt x="1729" y="11620"/>
                  </a:lnTo>
                  <a:lnTo>
                    <a:pt x="1799" y="11635"/>
                  </a:lnTo>
                  <a:lnTo>
                    <a:pt x="1836" y="11687"/>
                  </a:lnTo>
                  <a:lnTo>
                    <a:pt x="1852" y="11680"/>
                  </a:lnTo>
                  <a:lnTo>
                    <a:pt x="1879" y="11569"/>
                  </a:lnTo>
                  <a:lnTo>
                    <a:pt x="1919" y="11514"/>
                  </a:lnTo>
                  <a:lnTo>
                    <a:pt x="1951" y="11502"/>
                  </a:lnTo>
                  <a:lnTo>
                    <a:pt x="1985" y="11559"/>
                  </a:lnTo>
                  <a:lnTo>
                    <a:pt x="2057" y="11500"/>
                  </a:lnTo>
                  <a:lnTo>
                    <a:pt x="2111" y="11499"/>
                  </a:lnTo>
                  <a:lnTo>
                    <a:pt x="2143" y="11475"/>
                  </a:lnTo>
                  <a:lnTo>
                    <a:pt x="2210" y="11426"/>
                  </a:lnTo>
                  <a:lnTo>
                    <a:pt x="2224" y="11394"/>
                  </a:lnTo>
                  <a:lnTo>
                    <a:pt x="2200" y="11337"/>
                  </a:lnTo>
                  <a:lnTo>
                    <a:pt x="2198" y="11260"/>
                  </a:lnTo>
                  <a:lnTo>
                    <a:pt x="2198" y="11127"/>
                  </a:lnTo>
                  <a:lnTo>
                    <a:pt x="2161" y="11037"/>
                  </a:lnTo>
                  <a:lnTo>
                    <a:pt x="2113" y="10938"/>
                  </a:lnTo>
                  <a:lnTo>
                    <a:pt x="2092" y="10825"/>
                  </a:lnTo>
                  <a:lnTo>
                    <a:pt x="2106" y="10679"/>
                  </a:lnTo>
                  <a:lnTo>
                    <a:pt x="2153" y="10549"/>
                  </a:lnTo>
                  <a:lnTo>
                    <a:pt x="2175" y="10537"/>
                  </a:lnTo>
                  <a:lnTo>
                    <a:pt x="2212" y="10487"/>
                  </a:lnTo>
                  <a:lnTo>
                    <a:pt x="2210" y="10462"/>
                  </a:lnTo>
                  <a:lnTo>
                    <a:pt x="2163" y="10480"/>
                  </a:lnTo>
                  <a:lnTo>
                    <a:pt x="2072" y="10500"/>
                  </a:lnTo>
                  <a:lnTo>
                    <a:pt x="1971" y="10510"/>
                  </a:lnTo>
                  <a:lnTo>
                    <a:pt x="1875" y="10532"/>
                  </a:lnTo>
                  <a:lnTo>
                    <a:pt x="1836" y="10462"/>
                  </a:lnTo>
                  <a:lnTo>
                    <a:pt x="1783" y="10364"/>
                  </a:lnTo>
                  <a:lnTo>
                    <a:pt x="1720" y="10298"/>
                  </a:lnTo>
                  <a:lnTo>
                    <a:pt x="1737" y="10256"/>
                  </a:lnTo>
                  <a:lnTo>
                    <a:pt x="1724" y="10243"/>
                  </a:lnTo>
                  <a:lnTo>
                    <a:pt x="1739" y="10169"/>
                  </a:lnTo>
                  <a:lnTo>
                    <a:pt x="1794" y="10110"/>
                  </a:lnTo>
                  <a:lnTo>
                    <a:pt x="1838" y="10026"/>
                  </a:lnTo>
                  <a:lnTo>
                    <a:pt x="1843" y="9948"/>
                  </a:lnTo>
                  <a:lnTo>
                    <a:pt x="1818" y="9933"/>
                  </a:lnTo>
                  <a:lnTo>
                    <a:pt x="1762" y="9977"/>
                  </a:lnTo>
                  <a:lnTo>
                    <a:pt x="1712" y="10085"/>
                  </a:lnTo>
                  <a:lnTo>
                    <a:pt x="1720" y="10034"/>
                  </a:lnTo>
                  <a:lnTo>
                    <a:pt x="1737" y="9974"/>
                  </a:lnTo>
                  <a:lnTo>
                    <a:pt x="1742" y="9903"/>
                  </a:lnTo>
                  <a:lnTo>
                    <a:pt x="1759" y="9841"/>
                  </a:lnTo>
                  <a:lnTo>
                    <a:pt x="1791" y="9807"/>
                  </a:lnTo>
                  <a:lnTo>
                    <a:pt x="1820" y="9743"/>
                  </a:lnTo>
                  <a:lnTo>
                    <a:pt x="1815" y="9608"/>
                  </a:lnTo>
                  <a:lnTo>
                    <a:pt x="1833" y="9541"/>
                  </a:lnTo>
                  <a:lnTo>
                    <a:pt x="1826" y="9455"/>
                  </a:lnTo>
                  <a:lnTo>
                    <a:pt x="1877" y="9293"/>
                  </a:lnTo>
                  <a:lnTo>
                    <a:pt x="1926" y="9155"/>
                  </a:lnTo>
                  <a:lnTo>
                    <a:pt x="1949" y="9134"/>
                  </a:lnTo>
                  <a:lnTo>
                    <a:pt x="1978" y="9051"/>
                  </a:lnTo>
                  <a:lnTo>
                    <a:pt x="2005" y="9123"/>
                  </a:lnTo>
                  <a:lnTo>
                    <a:pt x="2059" y="9112"/>
                  </a:lnTo>
                  <a:lnTo>
                    <a:pt x="2064" y="9224"/>
                  </a:lnTo>
                  <a:lnTo>
                    <a:pt x="2107" y="9261"/>
                  </a:lnTo>
                  <a:lnTo>
                    <a:pt x="2033" y="9526"/>
                  </a:lnTo>
                  <a:lnTo>
                    <a:pt x="1996" y="9729"/>
                  </a:lnTo>
                  <a:lnTo>
                    <a:pt x="2033" y="9874"/>
                  </a:lnTo>
                  <a:lnTo>
                    <a:pt x="2038" y="10093"/>
                  </a:lnTo>
                  <a:lnTo>
                    <a:pt x="2097" y="10273"/>
                  </a:lnTo>
                  <a:lnTo>
                    <a:pt x="2205" y="10312"/>
                  </a:lnTo>
                  <a:lnTo>
                    <a:pt x="2276" y="10367"/>
                  </a:lnTo>
                  <a:lnTo>
                    <a:pt x="2298" y="10443"/>
                  </a:lnTo>
                  <a:lnTo>
                    <a:pt x="2240" y="10667"/>
                  </a:lnTo>
                  <a:lnTo>
                    <a:pt x="2321" y="10805"/>
                  </a:lnTo>
                  <a:lnTo>
                    <a:pt x="2395" y="10953"/>
                  </a:lnTo>
                  <a:lnTo>
                    <a:pt x="2537" y="11194"/>
                  </a:lnTo>
                  <a:lnTo>
                    <a:pt x="2673" y="11315"/>
                  </a:lnTo>
                  <a:lnTo>
                    <a:pt x="2828" y="11475"/>
                  </a:lnTo>
                  <a:lnTo>
                    <a:pt x="3022" y="11626"/>
                  </a:lnTo>
                  <a:lnTo>
                    <a:pt x="3052" y="11818"/>
                  </a:lnTo>
                  <a:lnTo>
                    <a:pt x="3040" y="11956"/>
                  </a:lnTo>
                  <a:lnTo>
                    <a:pt x="3102" y="12066"/>
                  </a:lnTo>
                  <a:lnTo>
                    <a:pt x="3180" y="12308"/>
                  </a:lnTo>
                  <a:lnTo>
                    <a:pt x="3190" y="12397"/>
                  </a:lnTo>
                  <a:lnTo>
                    <a:pt x="3117" y="12408"/>
                  </a:lnTo>
                  <a:lnTo>
                    <a:pt x="3200" y="12717"/>
                  </a:lnTo>
                  <a:lnTo>
                    <a:pt x="3276" y="12803"/>
                  </a:lnTo>
                  <a:lnTo>
                    <a:pt x="3476" y="12845"/>
                  </a:lnTo>
                  <a:lnTo>
                    <a:pt x="3452" y="13007"/>
                  </a:lnTo>
                  <a:lnTo>
                    <a:pt x="3397" y="13195"/>
                  </a:lnTo>
                  <a:lnTo>
                    <a:pt x="3377" y="13419"/>
                  </a:lnTo>
                  <a:lnTo>
                    <a:pt x="3351" y="13754"/>
                  </a:lnTo>
                  <a:lnTo>
                    <a:pt x="3417" y="14045"/>
                  </a:lnTo>
                  <a:lnTo>
                    <a:pt x="3419" y="14155"/>
                  </a:lnTo>
                  <a:lnTo>
                    <a:pt x="3412" y="14365"/>
                  </a:lnTo>
                  <a:lnTo>
                    <a:pt x="3454" y="14557"/>
                  </a:lnTo>
                  <a:lnTo>
                    <a:pt x="3488" y="14660"/>
                  </a:lnTo>
                  <a:lnTo>
                    <a:pt x="3515" y="14843"/>
                  </a:lnTo>
                  <a:lnTo>
                    <a:pt x="3547" y="15089"/>
                  </a:lnTo>
                  <a:lnTo>
                    <a:pt x="3658" y="15310"/>
                  </a:lnTo>
                  <a:lnTo>
                    <a:pt x="3718" y="15303"/>
                  </a:lnTo>
                  <a:lnTo>
                    <a:pt x="3777" y="15234"/>
                  </a:lnTo>
                  <a:lnTo>
                    <a:pt x="3910" y="15271"/>
                  </a:lnTo>
                  <a:lnTo>
                    <a:pt x="3873" y="15197"/>
                  </a:lnTo>
                  <a:lnTo>
                    <a:pt x="3954" y="15124"/>
                  </a:lnTo>
                  <a:lnTo>
                    <a:pt x="4028" y="15160"/>
                  </a:lnTo>
                  <a:lnTo>
                    <a:pt x="4067" y="14907"/>
                  </a:lnTo>
                  <a:lnTo>
                    <a:pt x="4153" y="14800"/>
                  </a:lnTo>
                  <a:lnTo>
                    <a:pt x="4168" y="14670"/>
                  </a:lnTo>
                  <a:lnTo>
                    <a:pt x="4178" y="14453"/>
                  </a:lnTo>
                  <a:lnTo>
                    <a:pt x="4244" y="14360"/>
                  </a:lnTo>
                  <a:lnTo>
                    <a:pt x="4311" y="14389"/>
                  </a:lnTo>
                  <a:lnTo>
                    <a:pt x="4449" y="14406"/>
                  </a:lnTo>
                  <a:lnTo>
                    <a:pt x="4528" y="14406"/>
                  </a:lnTo>
                  <a:lnTo>
                    <a:pt x="4543" y="14335"/>
                  </a:lnTo>
                  <a:lnTo>
                    <a:pt x="4706" y="14308"/>
                  </a:lnTo>
                  <a:lnTo>
                    <a:pt x="4836" y="14264"/>
                  </a:lnTo>
                  <a:lnTo>
                    <a:pt x="5040" y="14158"/>
                  </a:lnTo>
                  <a:lnTo>
                    <a:pt x="5274" y="14151"/>
                  </a:lnTo>
                  <a:lnTo>
                    <a:pt x="5375" y="14091"/>
                  </a:lnTo>
                  <a:lnTo>
                    <a:pt x="5393" y="13965"/>
                  </a:lnTo>
                  <a:lnTo>
                    <a:pt x="5583" y="14012"/>
                  </a:lnTo>
                  <a:lnTo>
                    <a:pt x="5684" y="14057"/>
                  </a:lnTo>
                  <a:lnTo>
                    <a:pt x="5718" y="14007"/>
                  </a:lnTo>
                  <a:lnTo>
                    <a:pt x="5774" y="14045"/>
                  </a:lnTo>
                  <a:lnTo>
                    <a:pt x="5812" y="14082"/>
                  </a:lnTo>
                  <a:lnTo>
                    <a:pt x="5839" y="14061"/>
                  </a:lnTo>
                  <a:lnTo>
                    <a:pt x="5897" y="14121"/>
                  </a:lnTo>
                  <a:lnTo>
                    <a:pt x="5964" y="14047"/>
                  </a:lnTo>
                  <a:lnTo>
                    <a:pt x="5966" y="13973"/>
                  </a:lnTo>
                  <a:lnTo>
                    <a:pt x="6104" y="14035"/>
                  </a:lnTo>
                  <a:lnTo>
                    <a:pt x="6147" y="14156"/>
                  </a:lnTo>
                  <a:lnTo>
                    <a:pt x="6161" y="14247"/>
                  </a:lnTo>
                  <a:lnTo>
                    <a:pt x="6152" y="14335"/>
                  </a:lnTo>
                  <a:lnTo>
                    <a:pt x="6181" y="14438"/>
                  </a:lnTo>
                  <a:lnTo>
                    <a:pt x="6269" y="14613"/>
                  </a:lnTo>
                  <a:lnTo>
                    <a:pt x="6358" y="14667"/>
                  </a:lnTo>
                  <a:lnTo>
                    <a:pt x="6327" y="14719"/>
                  </a:lnTo>
                  <a:lnTo>
                    <a:pt x="6422" y="14949"/>
                  </a:lnTo>
                  <a:lnTo>
                    <a:pt x="6434" y="15113"/>
                  </a:lnTo>
                  <a:lnTo>
                    <a:pt x="6348" y="15293"/>
                  </a:lnTo>
                  <a:lnTo>
                    <a:pt x="6444" y="15365"/>
                  </a:lnTo>
                  <a:lnTo>
                    <a:pt x="6535" y="15409"/>
                  </a:lnTo>
                  <a:lnTo>
                    <a:pt x="6737" y="15353"/>
                  </a:lnTo>
                  <a:lnTo>
                    <a:pt x="6856" y="15306"/>
                  </a:lnTo>
                  <a:lnTo>
                    <a:pt x="6912" y="15461"/>
                  </a:lnTo>
                  <a:lnTo>
                    <a:pt x="6918" y="15671"/>
                  </a:lnTo>
                  <a:lnTo>
                    <a:pt x="6952" y="15877"/>
                  </a:lnTo>
                  <a:lnTo>
                    <a:pt x="7013" y="15978"/>
                  </a:lnTo>
                  <a:lnTo>
                    <a:pt x="6982" y="16143"/>
                  </a:lnTo>
                  <a:lnTo>
                    <a:pt x="7033" y="16250"/>
                  </a:lnTo>
                  <a:lnTo>
                    <a:pt x="6969" y="16353"/>
                  </a:lnTo>
                  <a:lnTo>
                    <a:pt x="6977" y="16469"/>
                  </a:lnTo>
                  <a:lnTo>
                    <a:pt x="6915" y="16601"/>
                  </a:lnTo>
                  <a:lnTo>
                    <a:pt x="6890" y="16688"/>
                  </a:lnTo>
                  <a:lnTo>
                    <a:pt x="6917" y="16779"/>
                  </a:lnTo>
                  <a:lnTo>
                    <a:pt x="6952" y="16700"/>
                  </a:lnTo>
                  <a:lnTo>
                    <a:pt x="7031" y="16793"/>
                  </a:lnTo>
                  <a:lnTo>
                    <a:pt x="7119" y="16902"/>
                  </a:lnTo>
                  <a:lnTo>
                    <a:pt x="7144" y="16981"/>
                  </a:lnTo>
                  <a:lnTo>
                    <a:pt x="7211" y="17055"/>
                  </a:lnTo>
                  <a:lnTo>
                    <a:pt x="7247" y="17126"/>
                  </a:lnTo>
                  <a:lnTo>
                    <a:pt x="7223" y="17227"/>
                  </a:lnTo>
                  <a:lnTo>
                    <a:pt x="7284" y="17319"/>
                  </a:lnTo>
                  <a:lnTo>
                    <a:pt x="7304" y="17442"/>
                  </a:lnTo>
                  <a:lnTo>
                    <a:pt x="7403" y="17560"/>
                  </a:lnTo>
                  <a:lnTo>
                    <a:pt x="7423" y="17636"/>
                  </a:lnTo>
                  <a:lnTo>
                    <a:pt x="7632" y="17794"/>
                  </a:lnTo>
                  <a:lnTo>
                    <a:pt x="7800" y="17930"/>
                  </a:lnTo>
                  <a:lnTo>
                    <a:pt x="7928" y="17947"/>
                  </a:lnTo>
                  <a:lnTo>
                    <a:pt x="7933" y="17903"/>
                  </a:lnTo>
                  <a:lnTo>
                    <a:pt x="7864" y="17767"/>
                  </a:lnTo>
                  <a:lnTo>
                    <a:pt x="7800" y="17717"/>
                  </a:lnTo>
                  <a:lnTo>
                    <a:pt x="7789" y="17631"/>
                  </a:lnTo>
                  <a:lnTo>
                    <a:pt x="7772" y="17580"/>
                  </a:lnTo>
                  <a:lnTo>
                    <a:pt x="7794" y="17520"/>
                  </a:lnTo>
                  <a:lnTo>
                    <a:pt x="7785" y="17422"/>
                  </a:lnTo>
                  <a:lnTo>
                    <a:pt x="7713" y="17311"/>
                  </a:lnTo>
                  <a:lnTo>
                    <a:pt x="7612" y="17202"/>
                  </a:lnTo>
                  <a:lnTo>
                    <a:pt x="7571" y="17178"/>
                  </a:lnTo>
                  <a:lnTo>
                    <a:pt x="7482" y="17082"/>
                  </a:lnTo>
                  <a:lnTo>
                    <a:pt x="7376" y="17038"/>
                  </a:lnTo>
                  <a:lnTo>
                    <a:pt x="7284" y="16931"/>
                  </a:lnTo>
                  <a:lnTo>
                    <a:pt x="7258" y="16794"/>
                  </a:lnTo>
                  <a:lnTo>
                    <a:pt x="7196" y="16641"/>
                  </a:lnTo>
                  <a:lnTo>
                    <a:pt x="7083" y="16606"/>
                  </a:lnTo>
                  <a:lnTo>
                    <a:pt x="7080" y="16493"/>
                  </a:lnTo>
                  <a:lnTo>
                    <a:pt x="7147" y="16373"/>
                  </a:lnTo>
                  <a:lnTo>
                    <a:pt x="7258" y="16173"/>
                  </a:lnTo>
                  <a:lnTo>
                    <a:pt x="7289" y="16005"/>
                  </a:lnTo>
                  <a:lnTo>
                    <a:pt x="7440" y="16042"/>
                  </a:lnTo>
                  <a:lnTo>
                    <a:pt x="7403" y="16160"/>
                  </a:lnTo>
                  <a:lnTo>
                    <a:pt x="7553" y="16192"/>
                  </a:lnTo>
                  <a:lnTo>
                    <a:pt x="7704" y="16299"/>
                  </a:lnTo>
                  <a:lnTo>
                    <a:pt x="7782" y="16478"/>
                  </a:lnTo>
                  <a:lnTo>
                    <a:pt x="7848" y="16574"/>
                  </a:lnTo>
                  <a:lnTo>
                    <a:pt x="7996" y="16626"/>
                  </a:lnTo>
                  <a:lnTo>
                    <a:pt x="8122" y="16739"/>
                  </a:lnTo>
                  <a:lnTo>
                    <a:pt x="8066" y="16831"/>
                  </a:lnTo>
                  <a:lnTo>
                    <a:pt x="8127" y="16941"/>
                  </a:lnTo>
                  <a:lnTo>
                    <a:pt x="8358" y="16840"/>
                  </a:lnTo>
                  <a:lnTo>
                    <a:pt x="8511" y="16737"/>
                  </a:lnTo>
                  <a:lnTo>
                    <a:pt x="8723" y="16670"/>
                  </a:lnTo>
                  <a:lnTo>
                    <a:pt x="8878" y="16589"/>
                  </a:lnTo>
                  <a:lnTo>
                    <a:pt x="8915" y="16316"/>
                  </a:lnTo>
                  <a:lnTo>
                    <a:pt x="8849" y="16010"/>
                  </a:lnTo>
                  <a:lnTo>
                    <a:pt x="8750" y="15863"/>
                  </a:lnTo>
                  <a:lnTo>
                    <a:pt x="8597" y="15739"/>
                  </a:lnTo>
                  <a:lnTo>
                    <a:pt x="8450" y="15496"/>
                  </a:lnTo>
                  <a:lnTo>
                    <a:pt x="8332" y="15298"/>
                  </a:lnTo>
                  <a:lnTo>
                    <a:pt x="8381" y="15190"/>
                  </a:lnTo>
                  <a:lnTo>
                    <a:pt x="8538" y="15055"/>
                  </a:lnTo>
                  <a:lnTo>
                    <a:pt x="8780" y="14946"/>
                  </a:lnTo>
                  <a:lnTo>
                    <a:pt x="8863" y="14929"/>
                  </a:lnTo>
                  <a:lnTo>
                    <a:pt x="9088" y="15015"/>
                  </a:lnTo>
                  <a:lnTo>
                    <a:pt x="9043" y="15076"/>
                  </a:lnTo>
                  <a:lnTo>
                    <a:pt x="9080" y="15205"/>
                  </a:lnTo>
                  <a:lnTo>
                    <a:pt x="9177" y="15207"/>
                  </a:lnTo>
                  <a:lnTo>
                    <a:pt x="9248" y="15035"/>
                  </a:lnTo>
                  <a:lnTo>
                    <a:pt x="9431" y="15028"/>
                  </a:lnTo>
                  <a:lnTo>
                    <a:pt x="9679" y="14964"/>
                  </a:lnTo>
                  <a:lnTo>
                    <a:pt x="9780" y="14887"/>
                  </a:lnTo>
                  <a:lnTo>
                    <a:pt x="9837" y="14948"/>
                  </a:lnTo>
                  <a:lnTo>
                    <a:pt x="9947" y="14879"/>
                  </a:lnTo>
                  <a:lnTo>
                    <a:pt x="10142" y="14869"/>
                  </a:lnTo>
                  <a:lnTo>
                    <a:pt x="10386" y="14734"/>
                  </a:lnTo>
                  <a:lnTo>
                    <a:pt x="10623" y="14579"/>
                  </a:lnTo>
                  <a:lnTo>
                    <a:pt x="10783" y="14370"/>
                  </a:lnTo>
                  <a:lnTo>
                    <a:pt x="10920" y="14138"/>
                  </a:lnTo>
                  <a:lnTo>
                    <a:pt x="11039" y="13943"/>
                  </a:lnTo>
                  <a:lnTo>
                    <a:pt x="11132" y="13926"/>
                  </a:lnTo>
                  <a:lnTo>
                    <a:pt x="11172" y="13783"/>
                  </a:lnTo>
                  <a:lnTo>
                    <a:pt x="11194" y="13635"/>
                  </a:lnTo>
                  <a:lnTo>
                    <a:pt x="11098" y="13581"/>
                  </a:lnTo>
                  <a:lnTo>
                    <a:pt x="11058" y="13485"/>
                  </a:lnTo>
                  <a:lnTo>
                    <a:pt x="11159" y="13434"/>
                  </a:lnTo>
                  <a:lnTo>
                    <a:pt x="11159" y="13300"/>
                  </a:lnTo>
                  <a:lnTo>
                    <a:pt x="11047" y="13162"/>
                  </a:lnTo>
                  <a:lnTo>
                    <a:pt x="10950" y="12995"/>
                  </a:lnTo>
                  <a:lnTo>
                    <a:pt x="10889" y="12813"/>
                  </a:lnTo>
                  <a:lnTo>
                    <a:pt x="10723" y="12712"/>
                  </a:lnTo>
                  <a:lnTo>
                    <a:pt x="10802" y="12584"/>
                  </a:lnTo>
                  <a:lnTo>
                    <a:pt x="10950" y="12490"/>
                  </a:lnTo>
                  <a:lnTo>
                    <a:pt x="11021" y="12391"/>
                  </a:lnTo>
                  <a:lnTo>
                    <a:pt x="11233" y="12333"/>
                  </a:lnTo>
                  <a:lnTo>
                    <a:pt x="11206" y="12238"/>
                  </a:lnTo>
                  <a:lnTo>
                    <a:pt x="11108" y="12234"/>
                  </a:lnTo>
                  <a:lnTo>
                    <a:pt x="10975" y="12163"/>
                  </a:lnTo>
                  <a:lnTo>
                    <a:pt x="10808" y="12296"/>
                  </a:lnTo>
                  <a:lnTo>
                    <a:pt x="10691" y="12243"/>
                  </a:lnTo>
                  <a:lnTo>
                    <a:pt x="10687" y="12158"/>
                  </a:lnTo>
                  <a:lnTo>
                    <a:pt x="10566" y="12126"/>
                  </a:lnTo>
                  <a:lnTo>
                    <a:pt x="10492" y="11999"/>
                  </a:lnTo>
                  <a:lnTo>
                    <a:pt x="10568" y="11913"/>
                  </a:lnTo>
                  <a:lnTo>
                    <a:pt x="10711" y="11906"/>
                  </a:lnTo>
                  <a:lnTo>
                    <a:pt x="10802" y="11786"/>
                  </a:lnTo>
                  <a:lnTo>
                    <a:pt x="10963" y="11657"/>
                  </a:lnTo>
                  <a:lnTo>
                    <a:pt x="11086" y="11589"/>
                  </a:lnTo>
                  <a:lnTo>
                    <a:pt x="11164" y="11685"/>
                  </a:lnTo>
                  <a:lnTo>
                    <a:pt x="11052" y="11813"/>
                  </a:lnTo>
                  <a:lnTo>
                    <a:pt x="11084" y="11886"/>
                  </a:lnTo>
                  <a:lnTo>
                    <a:pt x="11007" y="11973"/>
                  </a:lnTo>
                  <a:lnTo>
                    <a:pt x="11164" y="11919"/>
                  </a:lnTo>
                  <a:lnTo>
                    <a:pt x="11268" y="11828"/>
                  </a:lnTo>
                  <a:lnTo>
                    <a:pt x="11468" y="11765"/>
                  </a:lnTo>
                  <a:lnTo>
                    <a:pt x="11539" y="11812"/>
                  </a:lnTo>
                  <a:lnTo>
                    <a:pt x="11623" y="11827"/>
                  </a:lnTo>
                  <a:lnTo>
                    <a:pt x="11635" y="11855"/>
                  </a:lnTo>
                  <a:lnTo>
                    <a:pt x="11605" y="11958"/>
                  </a:lnTo>
                  <a:lnTo>
                    <a:pt x="11618" y="11992"/>
                  </a:lnTo>
                  <a:lnTo>
                    <a:pt x="11586" y="12015"/>
                  </a:lnTo>
                  <a:lnTo>
                    <a:pt x="11549" y="12100"/>
                  </a:lnTo>
                  <a:lnTo>
                    <a:pt x="11591" y="12128"/>
                  </a:lnTo>
                  <a:lnTo>
                    <a:pt x="11630" y="12142"/>
                  </a:lnTo>
                  <a:lnTo>
                    <a:pt x="11637" y="12177"/>
                  </a:lnTo>
                  <a:lnTo>
                    <a:pt x="11680" y="12158"/>
                  </a:lnTo>
                  <a:lnTo>
                    <a:pt x="11696" y="12121"/>
                  </a:lnTo>
                  <a:lnTo>
                    <a:pt x="11770" y="12152"/>
                  </a:lnTo>
                  <a:lnTo>
                    <a:pt x="11882" y="12303"/>
                  </a:lnTo>
                  <a:lnTo>
                    <a:pt x="11773" y="12342"/>
                  </a:lnTo>
                  <a:lnTo>
                    <a:pt x="11852" y="12529"/>
                  </a:lnTo>
                  <a:lnTo>
                    <a:pt x="11834" y="12670"/>
                  </a:lnTo>
                  <a:lnTo>
                    <a:pt x="11857" y="12768"/>
                  </a:lnTo>
                  <a:lnTo>
                    <a:pt x="11995" y="12741"/>
                  </a:lnTo>
                  <a:lnTo>
                    <a:pt x="12111" y="12653"/>
                  </a:lnTo>
                  <a:lnTo>
                    <a:pt x="12246" y="12603"/>
                  </a:lnTo>
                  <a:lnTo>
                    <a:pt x="12293" y="12495"/>
                  </a:lnTo>
                  <a:lnTo>
                    <a:pt x="12271" y="12283"/>
                  </a:lnTo>
                  <a:lnTo>
                    <a:pt x="12222" y="12169"/>
                  </a:lnTo>
                  <a:lnTo>
                    <a:pt x="12076" y="11963"/>
                  </a:lnTo>
                  <a:lnTo>
                    <a:pt x="11987" y="11891"/>
                  </a:lnTo>
                  <a:lnTo>
                    <a:pt x="11926" y="11866"/>
                  </a:lnTo>
                  <a:lnTo>
                    <a:pt x="11941" y="11844"/>
                  </a:lnTo>
                  <a:lnTo>
                    <a:pt x="11940" y="11763"/>
                  </a:lnTo>
                  <a:lnTo>
                    <a:pt x="11997" y="11707"/>
                  </a:lnTo>
                  <a:lnTo>
                    <a:pt x="12089" y="11667"/>
                  </a:lnTo>
                  <a:lnTo>
                    <a:pt x="12137" y="11606"/>
                  </a:lnTo>
                  <a:lnTo>
                    <a:pt x="12158" y="11571"/>
                  </a:lnTo>
                  <a:lnTo>
                    <a:pt x="12227" y="11520"/>
                  </a:lnTo>
                  <a:lnTo>
                    <a:pt x="12207" y="11387"/>
                  </a:lnTo>
                  <a:lnTo>
                    <a:pt x="12241" y="11320"/>
                  </a:lnTo>
                  <a:lnTo>
                    <a:pt x="12293" y="11249"/>
                  </a:lnTo>
                  <a:lnTo>
                    <a:pt x="12347" y="11253"/>
                  </a:lnTo>
                  <a:lnTo>
                    <a:pt x="12360" y="11189"/>
                  </a:lnTo>
                  <a:lnTo>
                    <a:pt x="12522" y="11027"/>
                  </a:lnTo>
                  <a:lnTo>
                    <a:pt x="12620" y="11103"/>
                  </a:lnTo>
                  <a:lnTo>
                    <a:pt x="12704" y="11086"/>
                  </a:lnTo>
                  <a:lnTo>
                    <a:pt x="12864" y="10946"/>
                  </a:lnTo>
                  <a:lnTo>
                    <a:pt x="12928" y="10822"/>
                  </a:lnTo>
                  <a:lnTo>
                    <a:pt x="13059" y="10574"/>
                  </a:lnTo>
                  <a:lnTo>
                    <a:pt x="13182" y="10322"/>
                  </a:lnTo>
                  <a:lnTo>
                    <a:pt x="13194" y="10187"/>
                  </a:lnTo>
                  <a:lnTo>
                    <a:pt x="13306" y="9879"/>
                  </a:lnTo>
                  <a:lnTo>
                    <a:pt x="13279" y="9576"/>
                  </a:lnTo>
                  <a:lnTo>
                    <a:pt x="13229" y="9359"/>
                  </a:lnTo>
                  <a:lnTo>
                    <a:pt x="13261" y="9155"/>
                  </a:lnTo>
                  <a:lnTo>
                    <a:pt x="13210" y="9004"/>
                  </a:lnTo>
                  <a:lnTo>
                    <a:pt x="13002" y="8847"/>
                  </a:lnTo>
                  <a:lnTo>
                    <a:pt x="12884" y="8864"/>
                  </a:lnTo>
                  <a:lnTo>
                    <a:pt x="12842" y="8970"/>
                  </a:lnTo>
                  <a:lnTo>
                    <a:pt x="12729" y="8953"/>
                  </a:lnTo>
                  <a:lnTo>
                    <a:pt x="12648" y="8851"/>
                  </a:lnTo>
                  <a:lnTo>
                    <a:pt x="12478" y="8863"/>
                  </a:lnTo>
                  <a:lnTo>
                    <a:pt x="12758" y="8354"/>
                  </a:lnTo>
                  <a:lnTo>
                    <a:pt x="12950" y="7932"/>
                  </a:lnTo>
                  <a:lnTo>
                    <a:pt x="13221" y="7790"/>
                  </a:lnTo>
                  <a:lnTo>
                    <a:pt x="13497" y="7725"/>
                  </a:lnTo>
                  <a:lnTo>
                    <a:pt x="13561" y="7602"/>
                  </a:lnTo>
                  <a:lnTo>
                    <a:pt x="13700" y="7573"/>
                  </a:lnTo>
                  <a:lnTo>
                    <a:pt x="13756" y="7696"/>
                  </a:lnTo>
                  <a:lnTo>
                    <a:pt x="13874" y="7622"/>
                  </a:lnTo>
                  <a:lnTo>
                    <a:pt x="14030" y="7494"/>
                  </a:lnTo>
                  <a:lnTo>
                    <a:pt x="13909" y="7427"/>
                  </a:lnTo>
                  <a:lnTo>
                    <a:pt x="13938" y="7063"/>
                  </a:lnTo>
                  <a:lnTo>
                    <a:pt x="14086" y="6910"/>
                  </a:lnTo>
                  <a:lnTo>
                    <a:pt x="14273" y="7066"/>
                  </a:lnTo>
                  <a:lnTo>
                    <a:pt x="14326" y="6792"/>
                  </a:lnTo>
                  <a:lnTo>
                    <a:pt x="14271" y="6644"/>
                  </a:lnTo>
                  <a:lnTo>
                    <a:pt x="14338" y="6580"/>
                  </a:lnTo>
                  <a:lnTo>
                    <a:pt x="14449" y="6822"/>
                  </a:lnTo>
                  <a:lnTo>
                    <a:pt x="14417" y="7021"/>
                  </a:lnTo>
                  <a:lnTo>
                    <a:pt x="14404" y="7255"/>
                  </a:lnTo>
                  <a:lnTo>
                    <a:pt x="14396" y="7531"/>
                  </a:lnTo>
                  <a:lnTo>
                    <a:pt x="14295" y="7634"/>
                  </a:lnTo>
                  <a:lnTo>
                    <a:pt x="14335" y="7711"/>
                  </a:lnTo>
                  <a:lnTo>
                    <a:pt x="14321" y="7844"/>
                  </a:lnTo>
                  <a:lnTo>
                    <a:pt x="14406" y="8092"/>
                  </a:lnTo>
                  <a:lnTo>
                    <a:pt x="14653" y="8433"/>
                  </a:lnTo>
                  <a:lnTo>
                    <a:pt x="14821" y="8654"/>
                  </a:lnTo>
                  <a:lnTo>
                    <a:pt x="14917" y="8751"/>
                  </a:lnTo>
                  <a:lnTo>
                    <a:pt x="14968" y="8524"/>
                  </a:lnTo>
                  <a:lnTo>
                    <a:pt x="14900" y="8342"/>
                  </a:lnTo>
                  <a:lnTo>
                    <a:pt x="15008" y="8228"/>
                  </a:lnTo>
                  <a:lnTo>
                    <a:pt x="14926" y="8028"/>
                  </a:lnTo>
                  <a:lnTo>
                    <a:pt x="15018" y="7858"/>
                  </a:lnTo>
                  <a:lnTo>
                    <a:pt x="14939" y="7810"/>
                  </a:lnTo>
                  <a:lnTo>
                    <a:pt x="14887" y="7659"/>
                  </a:lnTo>
                  <a:lnTo>
                    <a:pt x="14954" y="7607"/>
                  </a:lnTo>
                  <a:lnTo>
                    <a:pt x="14808" y="7376"/>
                  </a:lnTo>
                  <a:lnTo>
                    <a:pt x="14700" y="7396"/>
                  </a:lnTo>
                  <a:lnTo>
                    <a:pt x="14655" y="7336"/>
                  </a:lnTo>
                  <a:lnTo>
                    <a:pt x="14635" y="7132"/>
                  </a:lnTo>
                  <a:lnTo>
                    <a:pt x="14584" y="7018"/>
                  </a:lnTo>
                  <a:lnTo>
                    <a:pt x="14690" y="6976"/>
                  </a:lnTo>
                  <a:lnTo>
                    <a:pt x="14705" y="6866"/>
                  </a:lnTo>
                  <a:lnTo>
                    <a:pt x="14778" y="6900"/>
                  </a:lnTo>
                  <a:lnTo>
                    <a:pt x="14848" y="6659"/>
                  </a:lnTo>
                  <a:lnTo>
                    <a:pt x="15020" y="6684"/>
                  </a:lnTo>
                  <a:lnTo>
                    <a:pt x="14986" y="6602"/>
                  </a:lnTo>
                  <a:lnTo>
                    <a:pt x="14990" y="6444"/>
                  </a:lnTo>
                  <a:lnTo>
                    <a:pt x="14981" y="6272"/>
                  </a:lnTo>
                  <a:lnTo>
                    <a:pt x="15012" y="6211"/>
                  </a:lnTo>
                  <a:lnTo>
                    <a:pt x="15047" y="5971"/>
                  </a:lnTo>
                  <a:lnTo>
                    <a:pt x="15163" y="5900"/>
                  </a:lnTo>
                  <a:lnTo>
                    <a:pt x="15136" y="5853"/>
                  </a:lnTo>
                  <a:lnTo>
                    <a:pt x="15072" y="5809"/>
                  </a:lnTo>
                  <a:lnTo>
                    <a:pt x="15013" y="5801"/>
                  </a:lnTo>
                  <a:lnTo>
                    <a:pt x="14869" y="5732"/>
                  </a:lnTo>
                  <a:lnTo>
                    <a:pt x="14752" y="5710"/>
                  </a:lnTo>
                  <a:lnTo>
                    <a:pt x="14818" y="5656"/>
                  </a:lnTo>
                  <a:lnTo>
                    <a:pt x="14806" y="5541"/>
                  </a:lnTo>
                  <a:lnTo>
                    <a:pt x="14766" y="5464"/>
                  </a:lnTo>
                  <a:lnTo>
                    <a:pt x="14678" y="5432"/>
                  </a:lnTo>
                  <a:lnTo>
                    <a:pt x="14688" y="5348"/>
                  </a:lnTo>
                  <a:lnTo>
                    <a:pt x="14736" y="5400"/>
                  </a:lnTo>
                  <a:lnTo>
                    <a:pt x="14810" y="5413"/>
                  </a:lnTo>
                  <a:lnTo>
                    <a:pt x="14831" y="5343"/>
                  </a:lnTo>
                  <a:lnTo>
                    <a:pt x="14892" y="5311"/>
                  </a:lnTo>
                  <a:lnTo>
                    <a:pt x="14966" y="5348"/>
                  </a:lnTo>
                  <a:lnTo>
                    <a:pt x="15057" y="5311"/>
                  </a:lnTo>
                  <a:lnTo>
                    <a:pt x="15136" y="5307"/>
                  </a:lnTo>
                  <a:lnTo>
                    <a:pt x="15172" y="5262"/>
                  </a:lnTo>
                  <a:lnTo>
                    <a:pt x="15151" y="5218"/>
                  </a:lnTo>
                  <a:lnTo>
                    <a:pt x="14998" y="5117"/>
                  </a:lnTo>
                  <a:lnTo>
                    <a:pt x="15028" y="5023"/>
                  </a:lnTo>
                  <a:lnTo>
                    <a:pt x="14985" y="4929"/>
                  </a:lnTo>
                  <a:lnTo>
                    <a:pt x="14783" y="4935"/>
                  </a:lnTo>
                  <a:lnTo>
                    <a:pt x="14680" y="5052"/>
                  </a:lnTo>
                  <a:lnTo>
                    <a:pt x="14801" y="5116"/>
                  </a:lnTo>
                  <a:lnTo>
                    <a:pt x="14741" y="5122"/>
                  </a:lnTo>
                  <a:lnTo>
                    <a:pt x="14646" y="5053"/>
                  </a:lnTo>
                  <a:lnTo>
                    <a:pt x="14407" y="5068"/>
                  </a:lnTo>
                  <a:lnTo>
                    <a:pt x="14209" y="5089"/>
                  </a:lnTo>
                  <a:lnTo>
                    <a:pt x="14094" y="5099"/>
                  </a:lnTo>
                  <a:lnTo>
                    <a:pt x="13923" y="5156"/>
                  </a:lnTo>
                  <a:lnTo>
                    <a:pt x="13852" y="5240"/>
                  </a:lnTo>
                  <a:lnTo>
                    <a:pt x="13687" y="5321"/>
                  </a:lnTo>
                  <a:lnTo>
                    <a:pt x="13729" y="5393"/>
                  </a:lnTo>
                  <a:lnTo>
                    <a:pt x="13850" y="5444"/>
                  </a:lnTo>
                  <a:lnTo>
                    <a:pt x="13838" y="5531"/>
                  </a:lnTo>
                  <a:lnTo>
                    <a:pt x="13645" y="5477"/>
                  </a:lnTo>
                  <a:lnTo>
                    <a:pt x="13574" y="5557"/>
                  </a:lnTo>
                  <a:lnTo>
                    <a:pt x="13461" y="5592"/>
                  </a:lnTo>
                  <a:lnTo>
                    <a:pt x="13380" y="5652"/>
                  </a:lnTo>
                  <a:lnTo>
                    <a:pt x="13338" y="5722"/>
                  </a:lnTo>
                  <a:lnTo>
                    <a:pt x="13244" y="5718"/>
                  </a:lnTo>
                  <a:lnTo>
                    <a:pt x="13167" y="5612"/>
                  </a:lnTo>
                  <a:lnTo>
                    <a:pt x="13079" y="5577"/>
                  </a:lnTo>
                  <a:lnTo>
                    <a:pt x="12965" y="5607"/>
                  </a:lnTo>
                  <a:lnTo>
                    <a:pt x="12781" y="5735"/>
                  </a:lnTo>
                  <a:lnTo>
                    <a:pt x="12574" y="5679"/>
                  </a:lnTo>
                  <a:lnTo>
                    <a:pt x="12478" y="5607"/>
                  </a:lnTo>
                  <a:lnTo>
                    <a:pt x="11967" y="5659"/>
                  </a:lnTo>
                  <a:lnTo>
                    <a:pt x="11923" y="5747"/>
                  </a:lnTo>
                  <a:lnTo>
                    <a:pt x="12019" y="5885"/>
                  </a:lnTo>
                  <a:lnTo>
                    <a:pt x="11918" y="5885"/>
                  </a:lnTo>
                  <a:lnTo>
                    <a:pt x="11891" y="5940"/>
                  </a:lnTo>
                  <a:lnTo>
                    <a:pt x="11765" y="5913"/>
                  </a:lnTo>
                  <a:lnTo>
                    <a:pt x="11679" y="5976"/>
                  </a:lnTo>
                  <a:lnTo>
                    <a:pt x="11568" y="5917"/>
                  </a:lnTo>
                  <a:lnTo>
                    <a:pt x="11549" y="6099"/>
                  </a:lnTo>
                  <a:lnTo>
                    <a:pt x="11441" y="6043"/>
                  </a:lnTo>
                  <a:lnTo>
                    <a:pt x="11345" y="5920"/>
                  </a:lnTo>
                  <a:lnTo>
                    <a:pt x="11367" y="5848"/>
                  </a:lnTo>
                  <a:lnTo>
                    <a:pt x="11324" y="5745"/>
                  </a:lnTo>
                  <a:lnTo>
                    <a:pt x="11224" y="5666"/>
                  </a:lnTo>
                  <a:lnTo>
                    <a:pt x="11140" y="5674"/>
                  </a:lnTo>
                  <a:lnTo>
                    <a:pt x="11026" y="5651"/>
                  </a:lnTo>
                  <a:lnTo>
                    <a:pt x="11031" y="5777"/>
                  </a:lnTo>
                  <a:lnTo>
                    <a:pt x="10800" y="5755"/>
                  </a:lnTo>
                  <a:lnTo>
                    <a:pt x="10788" y="5678"/>
                  </a:lnTo>
                  <a:lnTo>
                    <a:pt x="10620" y="5646"/>
                  </a:lnTo>
                  <a:lnTo>
                    <a:pt x="10532" y="5666"/>
                  </a:lnTo>
                  <a:lnTo>
                    <a:pt x="10504" y="5706"/>
                  </a:lnTo>
                  <a:lnTo>
                    <a:pt x="10492" y="5599"/>
                  </a:lnTo>
                  <a:lnTo>
                    <a:pt x="10440" y="5626"/>
                  </a:lnTo>
                  <a:lnTo>
                    <a:pt x="10371" y="5577"/>
                  </a:lnTo>
                  <a:lnTo>
                    <a:pt x="10312" y="5545"/>
                  </a:lnTo>
                  <a:lnTo>
                    <a:pt x="10359" y="5503"/>
                  </a:lnTo>
                  <a:lnTo>
                    <a:pt x="10502" y="5425"/>
                  </a:lnTo>
                  <a:lnTo>
                    <a:pt x="10563" y="5383"/>
                  </a:lnTo>
                  <a:lnTo>
                    <a:pt x="10583" y="5299"/>
                  </a:lnTo>
                  <a:lnTo>
                    <a:pt x="10554" y="5237"/>
                  </a:lnTo>
                  <a:lnTo>
                    <a:pt x="10468" y="5149"/>
                  </a:lnTo>
                  <a:lnTo>
                    <a:pt x="10344" y="5131"/>
                  </a:lnTo>
                  <a:lnTo>
                    <a:pt x="10297" y="5163"/>
                  </a:lnTo>
                  <a:lnTo>
                    <a:pt x="10305" y="5084"/>
                  </a:lnTo>
                  <a:lnTo>
                    <a:pt x="10219" y="5043"/>
                  </a:lnTo>
                  <a:lnTo>
                    <a:pt x="10285" y="5015"/>
                  </a:lnTo>
                  <a:lnTo>
                    <a:pt x="10233" y="4952"/>
                  </a:lnTo>
                  <a:lnTo>
                    <a:pt x="10118" y="4996"/>
                  </a:lnTo>
                  <a:lnTo>
                    <a:pt x="10056" y="5052"/>
                  </a:lnTo>
                  <a:lnTo>
                    <a:pt x="10019" y="5116"/>
                  </a:lnTo>
                  <a:lnTo>
                    <a:pt x="9943" y="5094"/>
                  </a:lnTo>
                  <a:lnTo>
                    <a:pt x="9814" y="5146"/>
                  </a:lnTo>
                  <a:lnTo>
                    <a:pt x="9795" y="5102"/>
                  </a:lnTo>
                  <a:lnTo>
                    <a:pt x="9681" y="5080"/>
                  </a:lnTo>
                  <a:lnTo>
                    <a:pt x="9645" y="5116"/>
                  </a:lnTo>
                  <a:lnTo>
                    <a:pt x="9526" y="5094"/>
                  </a:lnTo>
                  <a:lnTo>
                    <a:pt x="9400" y="5132"/>
                  </a:lnTo>
                  <a:lnTo>
                    <a:pt x="9349" y="5114"/>
                  </a:lnTo>
                  <a:lnTo>
                    <a:pt x="9236" y="5186"/>
                  </a:lnTo>
                  <a:lnTo>
                    <a:pt x="9218" y="5277"/>
                  </a:lnTo>
                  <a:lnTo>
                    <a:pt x="9112" y="5250"/>
                  </a:lnTo>
                  <a:lnTo>
                    <a:pt x="9014" y="5191"/>
                  </a:lnTo>
                  <a:lnTo>
                    <a:pt x="8920" y="5178"/>
                  </a:lnTo>
                  <a:lnTo>
                    <a:pt x="8802" y="5326"/>
                  </a:lnTo>
                  <a:lnTo>
                    <a:pt x="8748" y="5466"/>
                  </a:lnTo>
                  <a:lnTo>
                    <a:pt x="8731" y="5338"/>
                  </a:lnTo>
                  <a:lnTo>
                    <a:pt x="8635" y="5291"/>
                  </a:lnTo>
                  <a:lnTo>
                    <a:pt x="8516" y="5296"/>
                  </a:lnTo>
                  <a:lnTo>
                    <a:pt x="8447" y="5405"/>
                  </a:lnTo>
                  <a:lnTo>
                    <a:pt x="8423" y="5348"/>
                  </a:lnTo>
                  <a:lnTo>
                    <a:pt x="8560" y="5233"/>
                  </a:lnTo>
                  <a:lnTo>
                    <a:pt x="8608" y="5146"/>
                  </a:lnTo>
                  <a:lnTo>
                    <a:pt x="8586" y="5134"/>
                  </a:lnTo>
                  <a:lnTo>
                    <a:pt x="8506" y="5233"/>
                  </a:lnTo>
                  <a:lnTo>
                    <a:pt x="8346" y="5267"/>
                  </a:lnTo>
                  <a:lnTo>
                    <a:pt x="8295" y="5413"/>
                  </a:lnTo>
                  <a:lnTo>
                    <a:pt x="8132" y="5521"/>
                  </a:lnTo>
                  <a:lnTo>
                    <a:pt x="8071" y="5604"/>
                  </a:lnTo>
                  <a:lnTo>
                    <a:pt x="8113" y="5651"/>
                  </a:lnTo>
                  <a:lnTo>
                    <a:pt x="8009" y="5725"/>
                  </a:lnTo>
                  <a:lnTo>
                    <a:pt x="7967" y="5823"/>
                  </a:lnTo>
                  <a:lnTo>
                    <a:pt x="7864" y="5856"/>
                  </a:lnTo>
                  <a:lnTo>
                    <a:pt x="7789" y="5915"/>
                  </a:lnTo>
                  <a:lnTo>
                    <a:pt x="7701" y="5908"/>
                  </a:lnTo>
                  <a:lnTo>
                    <a:pt x="7634" y="5940"/>
                  </a:lnTo>
                  <a:lnTo>
                    <a:pt x="7595" y="5875"/>
                  </a:lnTo>
                  <a:lnTo>
                    <a:pt x="7874" y="5760"/>
                  </a:lnTo>
                  <a:lnTo>
                    <a:pt x="7980" y="5686"/>
                  </a:lnTo>
                  <a:lnTo>
                    <a:pt x="8007" y="5565"/>
                  </a:lnTo>
                  <a:lnTo>
                    <a:pt x="8194" y="5393"/>
                  </a:lnTo>
                  <a:lnTo>
                    <a:pt x="8273" y="5292"/>
                  </a:lnTo>
                  <a:lnTo>
                    <a:pt x="8290" y="5233"/>
                  </a:lnTo>
                  <a:lnTo>
                    <a:pt x="8435" y="5159"/>
                  </a:lnTo>
                  <a:lnTo>
                    <a:pt x="8499" y="5084"/>
                  </a:lnTo>
                  <a:lnTo>
                    <a:pt x="8438" y="4972"/>
                  </a:lnTo>
                  <a:lnTo>
                    <a:pt x="8384" y="4974"/>
                  </a:lnTo>
                  <a:lnTo>
                    <a:pt x="8235" y="5062"/>
                  </a:lnTo>
                  <a:lnTo>
                    <a:pt x="8039" y="5109"/>
                  </a:lnTo>
                  <a:lnTo>
                    <a:pt x="7994" y="5148"/>
                  </a:lnTo>
                  <a:lnTo>
                    <a:pt x="7905" y="5260"/>
                  </a:lnTo>
                  <a:lnTo>
                    <a:pt x="7826" y="5306"/>
                  </a:lnTo>
                  <a:lnTo>
                    <a:pt x="7859" y="5363"/>
                  </a:lnTo>
                  <a:lnTo>
                    <a:pt x="7832" y="5390"/>
                  </a:lnTo>
                  <a:lnTo>
                    <a:pt x="7802" y="5494"/>
                  </a:lnTo>
                  <a:lnTo>
                    <a:pt x="7701" y="5535"/>
                  </a:lnTo>
                  <a:lnTo>
                    <a:pt x="7715" y="5254"/>
                  </a:lnTo>
                  <a:lnTo>
                    <a:pt x="7708" y="5164"/>
                  </a:lnTo>
                  <a:lnTo>
                    <a:pt x="7651" y="5015"/>
                  </a:lnTo>
                  <a:lnTo>
                    <a:pt x="7583" y="5030"/>
                  </a:lnTo>
                  <a:lnTo>
                    <a:pt x="7531" y="5136"/>
                  </a:lnTo>
                  <a:lnTo>
                    <a:pt x="7391" y="5163"/>
                  </a:lnTo>
                  <a:lnTo>
                    <a:pt x="7445" y="5048"/>
                  </a:lnTo>
                  <a:lnTo>
                    <a:pt x="7332" y="5030"/>
                  </a:lnTo>
                  <a:lnTo>
                    <a:pt x="7272" y="4951"/>
                  </a:lnTo>
                  <a:lnTo>
                    <a:pt x="7196" y="4952"/>
                  </a:lnTo>
                  <a:lnTo>
                    <a:pt x="7178" y="4887"/>
                  </a:lnTo>
                  <a:lnTo>
                    <a:pt x="7302" y="4870"/>
                  </a:lnTo>
                  <a:lnTo>
                    <a:pt x="7289" y="4831"/>
                  </a:lnTo>
                  <a:lnTo>
                    <a:pt x="7060" y="4755"/>
                  </a:lnTo>
                  <a:lnTo>
                    <a:pt x="6932" y="4698"/>
                  </a:lnTo>
                  <a:lnTo>
                    <a:pt x="6821" y="4744"/>
                  </a:lnTo>
                  <a:lnTo>
                    <a:pt x="6752" y="4686"/>
                  </a:lnTo>
                  <a:lnTo>
                    <a:pt x="6792" y="4617"/>
                  </a:lnTo>
                  <a:lnTo>
                    <a:pt x="6885" y="4570"/>
                  </a:lnTo>
                  <a:lnTo>
                    <a:pt x="6932" y="4621"/>
                  </a:lnTo>
                  <a:lnTo>
                    <a:pt x="7013" y="4545"/>
                  </a:lnTo>
                  <a:lnTo>
                    <a:pt x="7018" y="4387"/>
                  </a:lnTo>
                  <a:lnTo>
                    <a:pt x="6925" y="4471"/>
                  </a:lnTo>
                  <a:lnTo>
                    <a:pt x="6816" y="4494"/>
                  </a:lnTo>
                  <a:lnTo>
                    <a:pt x="6730" y="4585"/>
                  </a:lnTo>
                  <a:lnTo>
                    <a:pt x="6604" y="4612"/>
                  </a:lnTo>
                  <a:lnTo>
                    <a:pt x="6646" y="4535"/>
                  </a:lnTo>
                  <a:lnTo>
                    <a:pt x="6641" y="4483"/>
                  </a:lnTo>
                  <a:lnTo>
                    <a:pt x="6442" y="4434"/>
                  </a:lnTo>
                  <a:lnTo>
                    <a:pt x="6327" y="4528"/>
                  </a:lnTo>
                  <a:lnTo>
                    <a:pt x="6275" y="4499"/>
                  </a:lnTo>
                  <a:lnTo>
                    <a:pt x="6353" y="4318"/>
                  </a:lnTo>
                  <a:lnTo>
                    <a:pt x="6284" y="4308"/>
                  </a:lnTo>
                  <a:lnTo>
                    <a:pt x="6215" y="4375"/>
                  </a:lnTo>
                  <a:lnTo>
                    <a:pt x="6132" y="4402"/>
                  </a:lnTo>
                  <a:lnTo>
                    <a:pt x="6169" y="4338"/>
                  </a:lnTo>
                  <a:lnTo>
                    <a:pt x="6210" y="4244"/>
                  </a:lnTo>
                  <a:lnTo>
                    <a:pt x="6462" y="4138"/>
                  </a:lnTo>
                  <a:lnTo>
                    <a:pt x="6578" y="4005"/>
                  </a:lnTo>
                  <a:lnTo>
                    <a:pt x="6604" y="4037"/>
                  </a:lnTo>
                  <a:lnTo>
                    <a:pt x="6509" y="4323"/>
                  </a:lnTo>
                  <a:lnTo>
                    <a:pt x="6575" y="4390"/>
                  </a:lnTo>
                  <a:lnTo>
                    <a:pt x="6679" y="4409"/>
                  </a:lnTo>
                  <a:lnTo>
                    <a:pt x="6792" y="4355"/>
                  </a:lnTo>
                  <a:lnTo>
                    <a:pt x="6863" y="4282"/>
                  </a:lnTo>
                  <a:lnTo>
                    <a:pt x="7021" y="4025"/>
                  </a:lnTo>
                  <a:lnTo>
                    <a:pt x="7046" y="3882"/>
                  </a:lnTo>
                  <a:lnTo>
                    <a:pt x="7147" y="3772"/>
                  </a:lnTo>
                  <a:lnTo>
                    <a:pt x="7083" y="3742"/>
                  </a:lnTo>
                  <a:lnTo>
                    <a:pt x="7194" y="3663"/>
                  </a:lnTo>
                  <a:lnTo>
                    <a:pt x="7243" y="3708"/>
                  </a:lnTo>
                  <a:lnTo>
                    <a:pt x="7373" y="3540"/>
                  </a:lnTo>
                  <a:lnTo>
                    <a:pt x="7343" y="3469"/>
                  </a:lnTo>
                  <a:lnTo>
                    <a:pt x="7359" y="3390"/>
                  </a:lnTo>
                  <a:lnTo>
                    <a:pt x="7225" y="3348"/>
                  </a:lnTo>
                  <a:lnTo>
                    <a:pt x="7248" y="3272"/>
                  </a:lnTo>
                  <a:lnTo>
                    <a:pt x="7194" y="3185"/>
                  </a:lnTo>
                  <a:lnTo>
                    <a:pt x="7018" y="3084"/>
                  </a:lnTo>
                  <a:lnTo>
                    <a:pt x="6920" y="3018"/>
                  </a:lnTo>
                  <a:lnTo>
                    <a:pt x="6651" y="2932"/>
                  </a:lnTo>
                  <a:lnTo>
                    <a:pt x="6471" y="2858"/>
                  </a:lnTo>
                  <a:lnTo>
                    <a:pt x="6365" y="2767"/>
                  </a:lnTo>
                  <a:lnTo>
                    <a:pt x="6322" y="2633"/>
                  </a:lnTo>
                  <a:lnTo>
                    <a:pt x="6258" y="2589"/>
                  </a:lnTo>
                  <a:lnTo>
                    <a:pt x="5902" y="2644"/>
                  </a:lnTo>
                  <a:lnTo>
                    <a:pt x="5730" y="2690"/>
                  </a:lnTo>
                  <a:lnTo>
                    <a:pt x="5600" y="2791"/>
                  </a:lnTo>
                  <a:lnTo>
                    <a:pt x="5585" y="2872"/>
                  </a:lnTo>
                  <a:lnTo>
                    <a:pt x="5691" y="2966"/>
                  </a:lnTo>
                  <a:lnTo>
                    <a:pt x="5577" y="3027"/>
                  </a:lnTo>
                  <a:lnTo>
                    <a:pt x="5338" y="3126"/>
                  </a:lnTo>
                  <a:lnTo>
                    <a:pt x="5142" y="3229"/>
                  </a:lnTo>
                  <a:lnTo>
                    <a:pt x="4991" y="3291"/>
                  </a:lnTo>
                  <a:lnTo>
                    <a:pt x="4964" y="3372"/>
                  </a:lnTo>
                  <a:lnTo>
                    <a:pt x="5065" y="3377"/>
                  </a:lnTo>
                  <a:lnTo>
                    <a:pt x="5020" y="3469"/>
                  </a:lnTo>
                  <a:lnTo>
                    <a:pt x="5148" y="3466"/>
                  </a:lnTo>
                  <a:lnTo>
                    <a:pt x="5398" y="3417"/>
                  </a:lnTo>
                  <a:lnTo>
                    <a:pt x="5413" y="3476"/>
                  </a:lnTo>
                  <a:lnTo>
                    <a:pt x="5575" y="3488"/>
                  </a:lnTo>
                  <a:lnTo>
                    <a:pt x="5681" y="3402"/>
                  </a:lnTo>
                  <a:lnTo>
                    <a:pt x="5809" y="3330"/>
                  </a:lnTo>
                  <a:lnTo>
                    <a:pt x="6023" y="3321"/>
                  </a:lnTo>
                  <a:lnTo>
                    <a:pt x="6132" y="3404"/>
                  </a:lnTo>
                  <a:lnTo>
                    <a:pt x="6245" y="3464"/>
                  </a:lnTo>
                  <a:lnTo>
                    <a:pt x="6349" y="3432"/>
                  </a:lnTo>
                  <a:lnTo>
                    <a:pt x="6457" y="3459"/>
                  </a:lnTo>
                  <a:lnTo>
                    <a:pt x="6489" y="3540"/>
                  </a:lnTo>
                  <a:lnTo>
                    <a:pt x="6398" y="3636"/>
                  </a:lnTo>
                  <a:lnTo>
                    <a:pt x="6326" y="3661"/>
                  </a:lnTo>
                  <a:lnTo>
                    <a:pt x="6296" y="3634"/>
                  </a:lnTo>
                  <a:lnTo>
                    <a:pt x="6132" y="3550"/>
                  </a:lnTo>
                  <a:lnTo>
                    <a:pt x="6040" y="3525"/>
                  </a:lnTo>
                  <a:lnTo>
                    <a:pt x="5949" y="3520"/>
                  </a:lnTo>
                  <a:lnTo>
                    <a:pt x="5794" y="3590"/>
                  </a:lnTo>
                  <a:lnTo>
                    <a:pt x="5636" y="3622"/>
                  </a:lnTo>
                  <a:lnTo>
                    <a:pt x="5570" y="3702"/>
                  </a:lnTo>
                  <a:lnTo>
                    <a:pt x="5476" y="3767"/>
                  </a:lnTo>
                  <a:lnTo>
                    <a:pt x="5493" y="3863"/>
                  </a:lnTo>
                  <a:lnTo>
                    <a:pt x="5540" y="3959"/>
                  </a:lnTo>
                  <a:lnTo>
                    <a:pt x="5543" y="4074"/>
                  </a:lnTo>
                  <a:lnTo>
                    <a:pt x="5464" y="4173"/>
                  </a:lnTo>
                  <a:lnTo>
                    <a:pt x="5376" y="4131"/>
                  </a:lnTo>
                  <a:lnTo>
                    <a:pt x="5376" y="4063"/>
                  </a:lnTo>
                  <a:lnTo>
                    <a:pt x="5410" y="3981"/>
                  </a:lnTo>
                  <a:lnTo>
                    <a:pt x="5397" y="3904"/>
                  </a:lnTo>
                  <a:lnTo>
                    <a:pt x="5365" y="3835"/>
                  </a:lnTo>
                  <a:lnTo>
                    <a:pt x="5270" y="3872"/>
                  </a:lnTo>
                  <a:lnTo>
                    <a:pt x="5208" y="3936"/>
                  </a:lnTo>
                  <a:lnTo>
                    <a:pt x="5223" y="3954"/>
                  </a:lnTo>
                  <a:lnTo>
                    <a:pt x="5132" y="3981"/>
                  </a:lnTo>
                  <a:lnTo>
                    <a:pt x="5013" y="4013"/>
                  </a:lnTo>
                  <a:lnTo>
                    <a:pt x="5018" y="3957"/>
                  </a:lnTo>
                  <a:lnTo>
                    <a:pt x="5146" y="3858"/>
                  </a:lnTo>
                  <a:lnTo>
                    <a:pt x="5105" y="3809"/>
                  </a:lnTo>
                  <a:lnTo>
                    <a:pt x="5015" y="3809"/>
                  </a:lnTo>
                  <a:lnTo>
                    <a:pt x="4898" y="3850"/>
                  </a:lnTo>
                  <a:lnTo>
                    <a:pt x="4767" y="3914"/>
                  </a:lnTo>
                  <a:lnTo>
                    <a:pt x="4742" y="3829"/>
                  </a:lnTo>
                  <a:lnTo>
                    <a:pt x="4680" y="3838"/>
                  </a:lnTo>
                  <a:lnTo>
                    <a:pt x="4701" y="3764"/>
                  </a:lnTo>
                  <a:lnTo>
                    <a:pt x="4740" y="3744"/>
                  </a:lnTo>
                  <a:lnTo>
                    <a:pt x="4787" y="3659"/>
                  </a:lnTo>
                  <a:lnTo>
                    <a:pt x="4769" y="3584"/>
                  </a:lnTo>
                  <a:lnTo>
                    <a:pt x="4742" y="3489"/>
                  </a:lnTo>
                  <a:lnTo>
                    <a:pt x="4720" y="3452"/>
                  </a:lnTo>
                  <a:lnTo>
                    <a:pt x="4781" y="3400"/>
                  </a:lnTo>
                  <a:lnTo>
                    <a:pt x="4875" y="3299"/>
                  </a:lnTo>
                  <a:lnTo>
                    <a:pt x="4853" y="3269"/>
                  </a:lnTo>
                  <a:lnTo>
                    <a:pt x="4861" y="3202"/>
                  </a:lnTo>
                  <a:lnTo>
                    <a:pt x="4914" y="3188"/>
                  </a:lnTo>
                  <a:lnTo>
                    <a:pt x="4983" y="3104"/>
                  </a:lnTo>
                  <a:lnTo>
                    <a:pt x="5040" y="3089"/>
                  </a:lnTo>
                  <a:lnTo>
                    <a:pt x="5121" y="3050"/>
                  </a:lnTo>
                  <a:lnTo>
                    <a:pt x="5200" y="3074"/>
                  </a:lnTo>
                  <a:lnTo>
                    <a:pt x="5173" y="3099"/>
                  </a:lnTo>
                  <a:lnTo>
                    <a:pt x="5220" y="3102"/>
                  </a:lnTo>
                  <a:lnTo>
                    <a:pt x="5262" y="3059"/>
                  </a:lnTo>
                  <a:lnTo>
                    <a:pt x="5307" y="3040"/>
                  </a:lnTo>
                  <a:lnTo>
                    <a:pt x="5344" y="3050"/>
                  </a:lnTo>
                  <a:lnTo>
                    <a:pt x="5420" y="3035"/>
                  </a:lnTo>
                  <a:lnTo>
                    <a:pt x="5407" y="2990"/>
                  </a:lnTo>
                  <a:lnTo>
                    <a:pt x="5378" y="2974"/>
                  </a:lnTo>
                  <a:lnTo>
                    <a:pt x="5402" y="2917"/>
                  </a:lnTo>
                  <a:lnTo>
                    <a:pt x="5368" y="2907"/>
                  </a:lnTo>
                  <a:lnTo>
                    <a:pt x="5334" y="2905"/>
                  </a:lnTo>
                  <a:lnTo>
                    <a:pt x="5186" y="2941"/>
                  </a:lnTo>
                  <a:lnTo>
                    <a:pt x="5090" y="2990"/>
                  </a:lnTo>
                  <a:lnTo>
                    <a:pt x="5008" y="3013"/>
                  </a:lnTo>
                  <a:lnTo>
                    <a:pt x="4946" y="3045"/>
                  </a:lnTo>
                  <a:lnTo>
                    <a:pt x="4903" y="3015"/>
                  </a:lnTo>
                  <a:lnTo>
                    <a:pt x="4942" y="2993"/>
                  </a:lnTo>
                  <a:lnTo>
                    <a:pt x="4971" y="2934"/>
                  </a:lnTo>
                  <a:lnTo>
                    <a:pt x="4949" y="2927"/>
                  </a:lnTo>
                  <a:lnTo>
                    <a:pt x="4991" y="2865"/>
                  </a:lnTo>
                  <a:lnTo>
                    <a:pt x="4998" y="2781"/>
                  </a:lnTo>
                  <a:lnTo>
                    <a:pt x="4845" y="2769"/>
                  </a:lnTo>
                  <a:lnTo>
                    <a:pt x="4834" y="2740"/>
                  </a:lnTo>
                  <a:lnTo>
                    <a:pt x="4851" y="2688"/>
                  </a:lnTo>
                  <a:lnTo>
                    <a:pt x="4875" y="2631"/>
                  </a:lnTo>
                  <a:lnTo>
                    <a:pt x="4787" y="2638"/>
                  </a:lnTo>
                  <a:lnTo>
                    <a:pt x="4831" y="2491"/>
                  </a:lnTo>
                  <a:lnTo>
                    <a:pt x="4944" y="2409"/>
                  </a:lnTo>
                  <a:lnTo>
                    <a:pt x="4786" y="2469"/>
                  </a:lnTo>
                  <a:lnTo>
                    <a:pt x="4929" y="2336"/>
                  </a:lnTo>
                  <a:lnTo>
                    <a:pt x="4993" y="2249"/>
                  </a:lnTo>
                  <a:lnTo>
                    <a:pt x="4902" y="2281"/>
                  </a:lnTo>
                  <a:lnTo>
                    <a:pt x="4750" y="2407"/>
                  </a:lnTo>
                  <a:lnTo>
                    <a:pt x="4641" y="2483"/>
                  </a:lnTo>
                  <a:lnTo>
                    <a:pt x="4449" y="2606"/>
                  </a:lnTo>
                  <a:lnTo>
                    <a:pt x="4235" y="2680"/>
                  </a:lnTo>
                  <a:lnTo>
                    <a:pt x="4207" y="2666"/>
                  </a:lnTo>
                  <a:lnTo>
                    <a:pt x="4329" y="2533"/>
                  </a:lnTo>
                  <a:lnTo>
                    <a:pt x="4387" y="2469"/>
                  </a:lnTo>
                  <a:lnTo>
                    <a:pt x="4488" y="2377"/>
                  </a:lnTo>
                  <a:lnTo>
                    <a:pt x="4595" y="2272"/>
                  </a:lnTo>
                  <a:lnTo>
                    <a:pt x="4715" y="2171"/>
                  </a:lnTo>
                  <a:lnTo>
                    <a:pt x="4764" y="2094"/>
                  </a:lnTo>
                  <a:lnTo>
                    <a:pt x="4685" y="2141"/>
                  </a:lnTo>
                  <a:lnTo>
                    <a:pt x="4619" y="2168"/>
                  </a:lnTo>
                  <a:lnTo>
                    <a:pt x="4584" y="2187"/>
                  </a:lnTo>
                  <a:lnTo>
                    <a:pt x="4531" y="2217"/>
                  </a:lnTo>
                  <a:lnTo>
                    <a:pt x="4488" y="2239"/>
                  </a:lnTo>
                  <a:lnTo>
                    <a:pt x="4451" y="2251"/>
                  </a:lnTo>
                  <a:lnTo>
                    <a:pt x="4419" y="2264"/>
                  </a:lnTo>
                  <a:lnTo>
                    <a:pt x="4422" y="2251"/>
                  </a:lnTo>
                  <a:lnTo>
                    <a:pt x="4370" y="2276"/>
                  </a:lnTo>
                  <a:lnTo>
                    <a:pt x="4313" y="2315"/>
                  </a:lnTo>
                  <a:lnTo>
                    <a:pt x="4264" y="2357"/>
                  </a:lnTo>
                  <a:lnTo>
                    <a:pt x="4200" y="2397"/>
                  </a:lnTo>
                  <a:lnTo>
                    <a:pt x="4144" y="2427"/>
                  </a:lnTo>
                  <a:lnTo>
                    <a:pt x="4106" y="2464"/>
                  </a:lnTo>
                  <a:lnTo>
                    <a:pt x="4045" y="2517"/>
                  </a:lnTo>
                  <a:lnTo>
                    <a:pt x="4030" y="2535"/>
                  </a:lnTo>
                  <a:lnTo>
                    <a:pt x="3932" y="2623"/>
                  </a:lnTo>
                  <a:lnTo>
                    <a:pt x="3855" y="2681"/>
                  </a:lnTo>
                  <a:lnTo>
                    <a:pt x="3792" y="2734"/>
                  </a:lnTo>
                  <a:lnTo>
                    <a:pt x="3740" y="2782"/>
                  </a:lnTo>
                  <a:lnTo>
                    <a:pt x="3742" y="2793"/>
                  </a:lnTo>
                  <a:lnTo>
                    <a:pt x="3720" y="2825"/>
                  </a:lnTo>
                  <a:lnTo>
                    <a:pt x="3638" y="2910"/>
                  </a:lnTo>
                  <a:lnTo>
                    <a:pt x="3537" y="3023"/>
                  </a:lnTo>
                  <a:lnTo>
                    <a:pt x="3553" y="3038"/>
                  </a:lnTo>
                  <a:lnTo>
                    <a:pt x="3515" y="3094"/>
                  </a:lnTo>
                  <a:lnTo>
                    <a:pt x="3564" y="3072"/>
                  </a:lnTo>
                  <a:lnTo>
                    <a:pt x="3565" y="3097"/>
                  </a:lnTo>
                  <a:lnTo>
                    <a:pt x="3653" y="3027"/>
                  </a:lnTo>
                  <a:lnTo>
                    <a:pt x="3708" y="3013"/>
                  </a:lnTo>
                  <a:lnTo>
                    <a:pt x="3723" y="3035"/>
                  </a:lnTo>
                  <a:lnTo>
                    <a:pt x="3754" y="3023"/>
                  </a:lnTo>
                  <a:lnTo>
                    <a:pt x="3690" y="3124"/>
                  </a:lnTo>
                  <a:lnTo>
                    <a:pt x="3702" y="3168"/>
                  </a:lnTo>
                  <a:lnTo>
                    <a:pt x="3771" y="3129"/>
                  </a:lnTo>
                  <a:lnTo>
                    <a:pt x="3831" y="3106"/>
                  </a:lnTo>
                  <a:lnTo>
                    <a:pt x="3781" y="3213"/>
                  </a:lnTo>
                  <a:lnTo>
                    <a:pt x="3638" y="3404"/>
                  </a:lnTo>
                  <a:lnTo>
                    <a:pt x="3656" y="3451"/>
                  </a:lnTo>
                  <a:lnTo>
                    <a:pt x="3643" y="3483"/>
                  </a:lnTo>
                  <a:lnTo>
                    <a:pt x="3670" y="3506"/>
                  </a:lnTo>
                  <a:lnTo>
                    <a:pt x="3665" y="3538"/>
                  </a:lnTo>
                  <a:lnTo>
                    <a:pt x="3585" y="3631"/>
                  </a:lnTo>
                  <a:lnTo>
                    <a:pt x="3547" y="3683"/>
                  </a:lnTo>
                  <a:lnTo>
                    <a:pt x="3414" y="3777"/>
                  </a:lnTo>
                  <a:lnTo>
                    <a:pt x="3313" y="3878"/>
                  </a:lnTo>
                  <a:lnTo>
                    <a:pt x="3195" y="4011"/>
                  </a:lnTo>
                  <a:lnTo>
                    <a:pt x="3109" y="4117"/>
                  </a:lnTo>
                  <a:lnTo>
                    <a:pt x="3070" y="4193"/>
                  </a:lnTo>
                  <a:lnTo>
                    <a:pt x="3006" y="4265"/>
                  </a:lnTo>
                  <a:lnTo>
                    <a:pt x="2961" y="4343"/>
                  </a:lnTo>
                  <a:lnTo>
                    <a:pt x="2899" y="4405"/>
                  </a:lnTo>
                  <a:lnTo>
                    <a:pt x="2868" y="4456"/>
                  </a:lnTo>
                  <a:lnTo>
                    <a:pt x="2799" y="4526"/>
                  </a:lnTo>
                  <a:lnTo>
                    <a:pt x="2719" y="4614"/>
                  </a:lnTo>
                  <a:lnTo>
                    <a:pt x="2702" y="4609"/>
                  </a:lnTo>
                  <a:lnTo>
                    <a:pt x="2650" y="4634"/>
                  </a:lnTo>
                  <a:lnTo>
                    <a:pt x="2614" y="4659"/>
                  </a:lnTo>
                  <a:lnTo>
                    <a:pt x="2609" y="4695"/>
                  </a:lnTo>
                  <a:lnTo>
                    <a:pt x="2687" y="4676"/>
                  </a:lnTo>
                  <a:lnTo>
                    <a:pt x="2680" y="4713"/>
                  </a:lnTo>
                  <a:lnTo>
                    <a:pt x="2735" y="4681"/>
                  </a:lnTo>
                  <a:lnTo>
                    <a:pt x="2803" y="4579"/>
                  </a:lnTo>
                  <a:lnTo>
                    <a:pt x="2865" y="4568"/>
                  </a:lnTo>
                  <a:lnTo>
                    <a:pt x="2818" y="4668"/>
                  </a:lnTo>
                  <a:lnTo>
                    <a:pt x="2747" y="4762"/>
                  </a:lnTo>
                  <a:lnTo>
                    <a:pt x="2784" y="4750"/>
                  </a:lnTo>
                  <a:lnTo>
                    <a:pt x="2808" y="4723"/>
                  </a:lnTo>
                  <a:lnTo>
                    <a:pt x="2897" y="4595"/>
                  </a:lnTo>
                  <a:lnTo>
                    <a:pt x="2956" y="4499"/>
                  </a:lnTo>
                  <a:lnTo>
                    <a:pt x="3030" y="4385"/>
                  </a:lnTo>
                  <a:lnTo>
                    <a:pt x="3043" y="4397"/>
                  </a:lnTo>
                  <a:lnTo>
                    <a:pt x="3079" y="4356"/>
                  </a:lnTo>
                  <a:lnTo>
                    <a:pt x="3106" y="4281"/>
                  </a:lnTo>
                  <a:lnTo>
                    <a:pt x="3245" y="4116"/>
                  </a:lnTo>
                  <a:lnTo>
                    <a:pt x="3365" y="4010"/>
                  </a:lnTo>
                  <a:lnTo>
                    <a:pt x="3466" y="3888"/>
                  </a:lnTo>
                  <a:lnTo>
                    <a:pt x="3542" y="3826"/>
                  </a:lnTo>
                  <a:lnTo>
                    <a:pt x="3574" y="3818"/>
                  </a:lnTo>
                  <a:lnTo>
                    <a:pt x="3638" y="3781"/>
                  </a:lnTo>
                  <a:lnTo>
                    <a:pt x="3651" y="3829"/>
                  </a:lnTo>
                  <a:lnTo>
                    <a:pt x="3604" y="3910"/>
                  </a:lnTo>
                  <a:lnTo>
                    <a:pt x="3601" y="3897"/>
                  </a:lnTo>
                  <a:lnTo>
                    <a:pt x="3599" y="3895"/>
                  </a:lnTo>
                  <a:lnTo>
                    <a:pt x="3555" y="3915"/>
                  </a:lnTo>
                  <a:lnTo>
                    <a:pt x="3501" y="3964"/>
                  </a:lnTo>
                  <a:lnTo>
                    <a:pt x="3547" y="3962"/>
                  </a:lnTo>
                  <a:lnTo>
                    <a:pt x="3503" y="4031"/>
                  </a:lnTo>
                  <a:lnTo>
                    <a:pt x="3459" y="4057"/>
                  </a:lnTo>
                  <a:lnTo>
                    <a:pt x="3390" y="4129"/>
                  </a:lnTo>
                  <a:lnTo>
                    <a:pt x="3387" y="4116"/>
                  </a:lnTo>
                  <a:lnTo>
                    <a:pt x="3267" y="4247"/>
                  </a:lnTo>
                  <a:lnTo>
                    <a:pt x="3200" y="4356"/>
                  </a:lnTo>
                  <a:lnTo>
                    <a:pt x="3138" y="4439"/>
                  </a:lnTo>
                  <a:lnTo>
                    <a:pt x="3065" y="4557"/>
                  </a:lnTo>
                  <a:lnTo>
                    <a:pt x="3028" y="4616"/>
                  </a:lnTo>
                  <a:lnTo>
                    <a:pt x="2981" y="4669"/>
                  </a:lnTo>
                  <a:lnTo>
                    <a:pt x="2966" y="4695"/>
                  </a:lnTo>
                  <a:lnTo>
                    <a:pt x="2942" y="4725"/>
                  </a:lnTo>
                  <a:lnTo>
                    <a:pt x="2907" y="4737"/>
                  </a:lnTo>
                  <a:lnTo>
                    <a:pt x="2826" y="4786"/>
                  </a:lnTo>
                  <a:lnTo>
                    <a:pt x="2767" y="4834"/>
                  </a:lnTo>
                  <a:lnTo>
                    <a:pt x="2713" y="4920"/>
                  </a:lnTo>
                  <a:lnTo>
                    <a:pt x="2687" y="4940"/>
                  </a:lnTo>
                  <a:lnTo>
                    <a:pt x="2675" y="4964"/>
                  </a:lnTo>
                  <a:lnTo>
                    <a:pt x="2639" y="4996"/>
                  </a:lnTo>
                  <a:lnTo>
                    <a:pt x="2560" y="5099"/>
                  </a:lnTo>
                  <a:lnTo>
                    <a:pt x="2498" y="5181"/>
                  </a:lnTo>
                  <a:lnTo>
                    <a:pt x="2419" y="5260"/>
                  </a:lnTo>
                  <a:lnTo>
                    <a:pt x="2321" y="5373"/>
                  </a:lnTo>
                  <a:lnTo>
                    <a:pt x="2256" y="5503"/>
                  </a:lnTo>
                  <a:lnTo>
                    <a:pt x="2244" y="5572"/>
                  </a:lnTo>
                  <a:lnTo>
                    <a:pt x="2350" y="5447"/>
                  </a:lnTo>
                  <a:lnTo>
                    <a:pt x="2350" y="5503"/>
                  </a:lnTo>
                  <a:lnTo>
                    <a:pt x="2414" y="5424"/>
                  </a:lnTo>
                  <a:lnTo>
                    <a:pt x="2368" y="5545"/>
                  </a:lnTo>
                  <a:lnTo>
                    <a:pt x="2432" y="5489"/>
                  </a:lnTo>
                  <a:lnTo>
                    <a:pt x="2474" y="5410"/>
                  </a:lnTo>
                  <a:lnTo>
                    <a:pt x="2537" y="5311"/>
                  </a:lnTo>
                  <a:lnTo>
                    <a:pt x="2557" y="5329"/>
                  </a:lnTo>
                  <a:lnTo>
                    <a:pt x="2621" y="5235"/>
                  </a:lnTo>
                  <a:lnTo>
                    <a:pt x="2697" y="5158"/>
                  </a:lnTo>
                  <a:lnTo>
                    <a:pt x="2719" y="5156"/>
                  </a:lnTo>
                  <a:lnTo>
                    <a:pt x="2648" y="5257"/>
                  </a:lnTo>
                  <a:lnTo>
                    <a:pt x="2639" y="5312"/>
                  </a:lnTo>
                  <a:lnTo>
                    <a:pt x="2651" y="5350"/>
                  </a:lnTo>
                  <a:lnTo>
                    <a:pt x="2730" y="5228"/>
                  </a:lnTo>
                  <a:lnTo>
                    <a:pt x="2744" y="5326"/>
                  </a:lnTo>
                  <a:lnTo>
                    <a:pt x="2727" y="5387"/>
                  </a:lnTo>
                  <a:lnTo>
                    <a:pt x="2717" y="5450"/>
                  </a:lnTo>
                  <a:lnTo>
                    <a:pt x="2692" y="5469"/>
                  </a:lnTo>
                  <a:lnTo>
                    <a:pt x="2633" y="5545"/>
                  </a:lnTo>
                  <a:lnTo>
                    <a:pt x="2692" y="5577"/>
                  </a:lnTo>
                  <a:lnTo>
                    <a:pt x="2725" y="5590"/>
                  </a:lnTo>
                  <a:lnTo>
                    <a:pt x="2727" y="5705"/>
                  </a:lnTo>
                  <a:lnTo>
                    <a:pt x="2757" y="5698"/>
                  </a:lnTo>
                  <a:lnTo>
                    <a:pt x="2801" y="5580"/>
                  </a:lnTo>
                  <a:lnTo>
                    <a:pt x="2848" y="5531"/>
                  </a:lnTo>
                  <a:lnTo>
                    <a:pt x="2922" y="5445"/>
                  </a:lnTo>
                  <a:lnTo>
                    <a:pt x="3011" y="5413"/>
                  </a:lnTo>
                  <a:lnTo>
                    <a:pt x="3064" y="5425"/>
                  </a:lnTo>
                  <a:lnTo>
                    <a:pt x="3220" y="5339"/>
                  </a:lnTo>
                  <a:lnTo>
                    <a:pt x="3207" y="5378"/>
                  </a:lnTo>
                  <a:lnTo>
                    <a:pt x="3235" y="5403"/>
                  </a:lnTo>
                  <a:lnTo>
                    <a:pt x="3269" y="5376"/>
                  </a:lnTo>
                  <a:lnTo>
                    <a:pt x="3368" y="5380"/>
                  </a:lnTo>
                  <a:lnTo>
                    <a:pt x="3444" y="5363"/>
                  </a:lnTo>
                  <a:lnTo>
                    <a:pt x="3463" y="5437"/>
                  </a:lnTo>
                  <a:lnTo>
                    <a:pt x="3412" y="5477"/>
                  </a:lnTo>
                  <a:lnTo>
                    <a:pt x="3387" y="5646"/>
                  </a:lnTo>
                  <a:lnTo>
                    <a:pt x="3358" y="5695"/>
                  </a:lnTo>
                  <a:lnTo>
                    <a:pt x="3308" y="5639"/>
                  </a:lnTo>
                  <a:lnTo>
                    <a:pt x="3281" y="5641"/>
                  </a:lnTo>
                  <a:lnTo>
                    <a:pt x="3249" y="5772"/>
                  </a:lnTo>
                  <a:lnTo>
                    <a:pt x="3186" y="5797"/>
                  </a:lnTo>
                  <a:lnTo>
                    <a:pt x="3163" y="5871"/>
                  </a:lnTo>
                  <a:lnTo>
                    <a:pt x="3254" y="5940"/>
                  </a:lnTo>
                  <a:lnTo>
                    <a:pt x="3293" y="6025"/>
                  </a:lnTo>
                  <a:lnTo>
                    <a:pt x="3341" y="6006"/>
                  </a:lnTo>
                  <a:lnTo>
                    <a:pt x="3319" y="5917"/>
                  </a:lnTo>
                  <a:lnTo>
                    <a:pt x="3346" y="5848"/>
                  </a:lnTo>
                  <a:lnTo>
                    <a:pt x="3429" y="5779"/>
                  </a:lnTo>
                  <a:lnTo>
                    <a:pt x="3489" y="5821"/>
                  </a:lnTo>
                  <a:lnTo>
                    <a:pt x="3510" y="5900"/>
                  </a:lnTo>
                  <a:lnTo>
                    <a:pt x="3565" y="5927"/>
                  </a:lnTo>
                  <a:lnTo>
                    <a:pt x="3589" y="5991"/>
                  </a:lnTo>
                  <a:lnTo>
                    <a:pt x="3629" y="6053"/>
                  </a:lnTo>
                  <a:lnTo>
                    <a:pt x="3599" y="6078"/>
                  </a:lnTo>
                  <a:lnTo>
                    <a:pt x="3516" y="5989"/>
                  </a:lnTo>
                  <a:lnTo>
                    <a:pt x="3473" y="6082"/>
                  </a:lnTo>
                  <a:lnTo>
                    <a:pt x="3346" y="6094"/>
                  </a:lnTo>
                  <a:lnTo>
                    <a:pt x="3314" y="6043"/>
                  </a:lnTo>
                  <a:lnTo>
                    <a:pt x="3250" y="6184"/>
                  </a:lnTo>
                  <a:lnTo>
                    <a:pt x="3224" y="6333"/>
                  </a:lnTo>
                  <a:lnTo>
                    <a:pt x="3143" y="6546"/>
                  </a:lnTo>
                  <a:lnTo>
                    <a:pt x="3114" y="6617"/>
                  </a:lnTo>
                  <a:lnTo>
                    <a:pt x="3112" y="6683"/>
                  </a:lnTo>
                  <a:lnTo>
                    <a:pt x="3082" y="6780"/>
                  </a:lnTo>
                  <a:lnTo>
                    <a:pt x="3005" y="6883"/>
                  </a:lnTo>
                  <a:lnTo>
                    <a:pt x="2949" y="6918"/>
                  </a:lnTo>
                  <a:lnTo>
                    <a:pt x="2853" y="6863"/>
                  </a:lnTo>
                  <a:lnTo>
                    <a:pt x="2843" y="6769"/>
                  </a:lnTo>
                  <a:lnTo>
                    <a:pt x="2799" y="6671"/>
                  </a:lnTo>
                  <a:lnTo>
                    <a:pt x="2820" y="6484"/>
                  </a:lnTo>
                  <a:lnTo>
                    <a:pt x="2880" y="6237"/>
                  </a:lnTo>
                  <a:lnTo>
                    <a:pt x="2860" y="6075"/>
                  </a:lnTo>
                  <a:lnTo>
                    <a:pt x="2816" y="5989"/>
                  </a:lnTo>
                  <a:lnTo>
                    <a:pt x="2732" y="5935"/>
                  </a:lnTo>
                  <a:lnTo>
                    <a:pt x="2747" y="5732"/>
                  </a:lnTo>
                  <a:lnTo>
                    <a:pt x="2655" y="5764"/>
                  </a:lnTo>
                  <a:lnTo>
                    <a:pt x="2658" y="5612"/>
                  </a:lnTo>
                  <a:lnTo>
                    <a:pt x="2552" y="5592"/>
                  </a:lnTo>
                  <a:lnTo>
                    <a:pt x="2490" y="5703"/>
                  </a:lnTo>
                  <a:lnTo>
                    <a:pt x="2402" y="5730"/>
                  </a:lnTo>
                  <a:lnTo>
                    <a:pt x="2333" y="5861"/>
                  </a:lnTo>
                  <a:lnTo>
                    <a:pt x="2217" y="6026"/>
                  </a:lnTo>
                  <a:lnTo>
                    <a:pt x="2214" y="6141"/>
                  </a:lnTo>
                  <a:lnTo>
                    <a:pt x="2151" y="6301"/>
                  </a:lnTo>
                  <a:lnTo>
                    <a:pt x="2165" y="6361"/>
                  </a:lnTo>
                  <a:lnTo>
                    <a:pt x="2212" y="6341"/>
                  </a:lnTo>
                  <a:lnTo>
                    <a:pt x="2212" y="6460"/>
                  </a:lnTo>
                  <a:lnTo>
                    <a:pt x="2156" y="6605"/>
                  </a:lnTo>
                  <a:lnTo>
                    <a:pt x="2182" y="6755"/>
                  </a:lnTo>
                  <a:lnTo>
                    <a:pt x="2254" y="6763"/>
                  </a:lnTo>
                  <a:lnTo>
                    <a:pt x="2239" y="6880"/>
                  </a:lnTo>
                  <a:lnTo>
                    <a:pt x="2257" y="6933"/>
                  </a:lnTo>
                  <a:lnTo>
                    <a:pt x="2210" y="6937"/>
                  </a:lnTo>
                  <a:lnTo>
                    <a:pt x="2166" y="7028"/>
                  </a:lnTo>
                  <a:lnTo>
                    <a:pt x="2118" y="7050"/>
                  </a:lnTo>
                  <a:lnTo>
                    <a:pt x="2038" y="7149"/>
                  </a:lnTo>
                  <a:lnTo>
                    <a:pt x="2033" y="7151"/>
                  </a:lnTo>
                  <a:lnTo>
                    <a:pt x="1953" y="7179"/>
                  </a:lnTo>
                  <a:lnTo>
                    <a:pt x="1863" y="7235"/>
                  </a:lnTo>
                  <a:lnTo>
                    <a:pt x="1862" y="7233"/>
                  </a:lnTo>
                  <a:lnTo>
                    <a:pt x="1835" y="7247"/>
                  </a:lnTo>
                  <a:lnTo>
                    <a:pt x="1756" y="7312"/>
                  </a:lnTo>
                  <a:lnTo>
                    <a:pt x="1707" y="7337"/>
                  </a:lnTo>
                  <a:lnTo>
                    <a:pt x="1702" y="7353"/>
                  </a:lnTo>
                  <a:lnTo>
                    <a:pt x="1666" y="7359"/>
                  </a:lnTo>
                  <a:lnTo>
                    <a:pt x="1636" y="7332"/>
                  </a:lnTo>
                  <a:lnTo>
                    <a:pt x="1634" y="7236"/>
                  </a:lnTo>
                  <a:lnTo>
                    <a:pt x="1651" y="7119"/>
                  </a:lnTo>
                  <a:lnTo>
                    <a:pt x="1619" y="7130"/>
                  </a:lnTo>
                  <a:lnTo>
                    <a:pt x="1665" y="7041"/>
                  </a:lnTo>
                  <a:lnTo>
                    <a:pt x="1675" y="6947"/>
                  </a:lnTo>
                  <a:lnTo>
                    <a:pt x="1665" y="6856"/>
                  </a:lnTo>
                  <a:lnTo>
                    <a:pt x="1638" y="6843"/>
                  </a:lnTo>
                  <a:lnTo>
                    <a:pt x="1609" y="6790"/>
                  </a:lnTo>
                  <a:lnTo>
                    <a:pt x="1626" y="6720"/>
                  </a:lnTo>
                  <a:lnTo>
                    <a:pt x="1660" y="6573"/>
                  </a:lnTo>
                  <a:lnTo>
                    <a:pt x="1693" y="6435"/>
                  </a:lnTo>
                  <a:lnTo>
                    <a:pt x="1707" y="6287"/>
                  </a:lnTo>
                  <a:lnTo>
                    <a:pt x="1744" y="6225"/>
                  </a:lnTo>
                  <a:lnTo>
                    <a:pt x="1771" y="6100"/>
                  </a:lnTo>
                  <a:lnTo>
                    <a:pt x="1793" y="6048"/>
                  </a:lnTo>
                  <a:lnTo>
                    <a:pt x="1799" y="6006"/>
                  </a:lnTo>
                  <a:lnTo>
                    <a:pt x="1852" y="5922"/>
                  </a:lnTo>
                  <a:lnTo>
                    <a:pt x="1900" y="5750"/>
                  </a:lnTo>
                  <a:lnTo>
                    <a:pt x="1904" y="5688"/>
                  </a:lnTo>
                  <a:lnTo>
                    <a:pt x="1875" y="5656"/>
                  </a:lnTo>
                  <a:lnTo>
                    <a:pt x="1836" y="5669"/>
                  </a:lnTo>
                  <a:lnTo>
                    <a:pt x="1757" y="5772"/>
                  </a:lnTo>
                  <a:lnTo>
                    <a:pt x="1727" y="5765"/>
                  </a:lnTo>
                  <a:lnTo>
                    <a:pt x="1719" y="5737"/>
                  </a:lnTo>
                  <a:lnTo>
                    <a:pt x="1798" y="5567"/>
                  </a:lnTo>
                  <a:lnTo>
                    <a:pt x="1887" y="5370"/>
                  </a:lnTo>
                  <a:lnTo>
                    <a:pt x="1941" y="5252"/>
                  </a:lnTo>
                  <a:lnTo>
                    <a:pt x="2044" y="5116"/>
                  </a:lnTo>
                  <a:lnTo>
                    <a:pt x="2143" y="4930"/>
                  </a:lnTo>
                  <a:lnTo>
                    <a:pt x="2197" y="4826"/>
                  </a:lnTo>
                  <a:lnTo>
                    <a:pt x="2208" y="4789"/>
                  </a:lnTo>
                  <a:lnTo>
                    <a:pt x="2299" y="4634"/>
                  </a:lnTo>
                  <a:lnTo>
                    <a:pt x="2333" y="4580"/>
                  </a:lnTo>
                  <a:lnTo>
                    <a:pt x="2392" y="4513"/>
                  </a:lnTo>
                  <a:lnTo>
                    <a:pt x="2421" y="4457"/>
                  </a:lnTo>
                  <a:lnTo>
                    <a:pt x="2485" y="4392"/>
                  </a:lnTo>
                  <a:lnTo>
                    <a:pt x="2501" y="4417"/>
                  </a:lnTo>
                  <a:lnTo>
                    <a:pt x="2582" y="4358"/>
                  </a:lnTo>
                  <a:lnTo>
                    <a:pt x="2626" y="4302"/>
                  </a:lnTo>
                  <a:lnTo>
                    <a:pt x="2673" y="4267"/>
                  </a:lnTo>
                  <a:lnTo>
                    <a:pt x="2700" y="4277"/>
                  </a:lnTo>
                  <a:lnTo>
                    <a:pt x="2725" y="4255"/>
                  </a:lnTo>
                  <a:lnTo>
                    <a:pt x="2729" y="4200"/>
                  </a:lnTo>
                  <a:lnTo>
                    <a:pt x="2781" y="4163"/>
                  </a:lnTo>
                  <a:lnTo>
                    <a:pt x="2830" y="4084"/>
                  </a:lnTo>
                  <a:lnTo>
                    <a:pt x="2845" y="4006"/>
                  </a:lnTo>
                  <a:lnTo>
                    <a:pt x="2877" y="3944"/>
                  </a:lnTo>
                  <a:lnTo>
                    <a:pt x="2926" y="3887"/>
                  </a:lnTo>
                  <a:lnTo>
                    <a:pt x="2988" y="3782"/>
                  </a:lnTo>
                  <a:lnTo>
                    <a:pt x="3005" y="3720"/>
                  </a:lnTo>
                  <a:lnTo>
                    <a:pt x="3052" y="3661"/>
                  </a:lnTo>
                  <a:lnTo>
                    <a:pt x="3153" y="3508"/>
                  </a:lnTo>
                  <a:lnTo>
                    <a:pt x="3254" y="3362"/>
                  </a:lnTo>
                  <a:lnTo>
                    <a:pt x="3294" y="3291"/>
                  </a:lnTo>
                  <a:lnTo>
                    <a:pt x="3303" y="3261"/>
                  </a:lnTo>
                  <a:lnTo>
                    <a:pt x="3372" y="3173"/>
                  </a:lnTo>
                  <a:lnTo>
                    <a:pt x="3399" y="3121"/>
                  </a:lnTo>
                  <a:lnTo>
                    <a:pt x="3434" y="3080"/>
                  </a:lnTo>
                  <a:lnTo>
                    <a:pt x="3542" y="2971"/>
                  </a:lnTo>
                  <a:lnTo>
                    <a:pt x="3617" y="2890"/>
                  </a:lnTo>
                  <a:lnTo>
                    <a:pt x="3708" y="2809"/>
                  </a:lnTo>
                  <a:lnTo>
                    <a:pt x="3774" y="2745"/>
                  </a:lnTo>
                  <a:lnTo>
                    <a:pt x="3749" y="2756"/>
                  </a:lnTo>
                  <a:lnTo>
                    <a:pt x="3722" y="2764"/>
                  </a:lnTo>
                  <a:lnTo>
                    <a:pt x="3757" y="2725"/>
                  </a:lnTo>
                  <a:lnTo>
                    <a:pt x="3766" y="2697"/>
                  </a:lnTo>
                  <a:cubicBezTo>
                    <a:pt x="5653" y="1056"/>
                    <a:pt x="8109" y="54"/>
                    <a:pt x="10800" y="54"/>
                  </a:cubicBezTo>
                  <a:close/>
                  <a:moveTo>
                    <a:pt x="9785" y="539"/>
                  </a:moveTo>
                  <a:lnTo>
                    <a:pt x="9607" y="567"/>
                  </a:lnTo>
                  <a:lnTo>
                    <a:pt x="9440" y="552"/>
                  </a:lnTo>
                  <a:lnTo>
                    <a:pt x="9315" y="581"/>
                  </a:lnTo>
                  <a:lnTo>
                    <a:pt x="9315" y="636"/>
                  </a:lnTo>
                  <a:lnTo>
                    <a:pt x="9319" y="683"/>
                  </a:lnTo>
                  <a:lnTo>
                    <a:pt x="9391" y="715"/>
                  </a:lnTo>
                  <a:lnTo>
                    <a:pt x="9300" y="788"/>
                  </a:lnTo>
                  <a:lnTo>
                    <a:pt x="9297" y="833"/>
                  </a:lnTo>
                  <a:lnTo>
                    <a:pt x="9336" y="874"/>
                  </a:lnTo>
                  <a:lnTo>
                    <a:pt x="9307" y="924"/>
                  </a:lnTo>
                  <a:lnTo>
                    <a:pt x="9216" y="966"/>
                  </a:lnTo>
                  <a:lnTo>
                    <a:pt x="9137" y="1008"/>
                  </a:lnTo>
                  <a:lnTo>
                    <a:pt x="9091" y="1025"/>
                  </a:lnTo>
                  <a:lnTo>
                    <a:pt x="8994" y="1114"/>
                  </a:lnTo>
                  <a:lnTo>
                    <a:pt x="8985" y="1207"/>
                  </a:lnTo>
                  <a:lnTo>
                    <a:pt x="8952" y="1254"/>
                  </a:lnTo>
                  <a:lnTo>
                    <a:pt x="8884" y="1281"/>
                  </a:lnTo>
                  <a:lnTo>
                    <a:pt x="8740" y="1374"/>
                  </a:lnTo>
                  <a:lnTo>
                    <a:pt x="8662" y="1490"/>
                  </a:lnTo>
                  <a:lnTo>
                    <a:pt x="8612" y="1611"/>
                  </a:lnTo>
                  <a:lnTo>
                    <a:pt x="8689" y="1577"/>
                  </a:lnTo>
                  <a:lnTo>
                    <a:pt x="8831" y="1512"/>
                  </a:lnTo>
                  <a:lnTo>
                    <a:pt x="8822" y="1571"/>
                  </a:lnTo>
                  <a:lnTo>
                    <a:pt x="8908" y="1604"/>
                  </a:lnTo>
                  <a:lnTo>
                    <a:pt x="8788" y="1599"/>
                  </a:lnTo>
                  <a:lnTo>
                    <a:pt x="8709" y="1597"/>
                  </a:lnTo>
                  <a:lnTo>
                    <a:pt x="8640" y="1656"/>
                  </a:lnTo>
                  <a:lnTo>
                    <a:pt x="8748" y="1692"/>
                  </a:lnTo>
                  <a:lnTo>
                    <a:pt x="8876" y="1695"/>
                  </a:lnTo>
                  <a:lnTo>
                    <a:pt x="8965" y="1678"/>
                  </a:lnTo>
                  <a:lnTo>
                    <a:pt x="8969" y="1707"/>
                  </a:lnTo>
                  <a:lnTo>
                    <a:pt x="8834" y="1729"/>
                  </a:lnTo>
                  <a:lnTo>
                    <a:pt x="8883" y="1756"/>
                  </a:lnTo>
                  <a:lnTo>
                    <a:pt x="9012" y="1767"/>
                  </a:lnTo>
                  <a:lnTo>
                    <a:pt x="8952" y="1801"/>
                  </a:lnTo>
                  <a:lnTo>
                    <a:pt x="8910" y="1843"/>
                  </a:lnTo>
                  <a:lnTo>
                    <a:pt x="8937" y="1874"/>
                  </a:lnTo>
                  <a:lnTo>
                    <a:pt x="9031" y="1872"/>
                  </a:lnTo>
                  <a:lnTo>
                    <a:pt x="8950" y="1927"/>
                  </a:lnTo>
                  <a:lnTo>
                    <a:pt x="9100" y="1953"/>
                  </a:lnTo>
                  <a:lnTo>
                    <a:pt x="9071" y="1981"/>
                  </a:lnTo>
                  <a:lnTo>
                    <a:pt x="9181" y="2033"/>
                  </a:lnTo>
                  <a:lnTo>
                    <a:pt x="9305" y="2032"/>
                  </a:lnTo>
                  <a:lnTo>
                    <a:pt x="9287" y="2086"/>
                  </a:lnTo>
                  <a:lnTo>
                    <a:pt x="9241" y="2119"/>
                  </a:lnTo>
                  <a:lnTo>
                    <a:pt x="9357" y="2141"/>
                  </a:lnTo>
                  <a:lnTo>
                    <a:pt x="9492" y="2222"/>
                  </a:lnTo>
                  <a:lnTo>
                    <a:pt x="9548" y="2283"/>
                  </a:lnTo>
                  <a:lnTo>
                    <a:pt x="9608" y="2355"/>
                  </a:lnTo>
                  <a:lnTo>
                    <a:pt x="9671" y="2325"/>
                  </a:lnTo>
                  <a:lnTo>
                    <a:pt x="9615" y="2385"/>
                  </a:lnTo>
                  <a:lnTo>
                    <a:pt x="9632" y="2410"/>
                  </a:lnTo>
                  <a:lnTo>
                    <a:pt x="9642" y="2522"/>
                  </a:lnTo>
                  <a:lnTo>
                    <a:pt x="9713" y="2543"/>
                  </a:lnTo>
                  <a:lnTo>
                    <a:pt x="9793" y="2517"/>
                  </a:lnTo>
                  <a:lnTo>
                    <a:pt x="9844" y="2424"/>
                  </a:lnTo>
                  <a:lnTo>
                    <a:pt x="9857" y="2362"/>
                  </a:lnTo>
                  <a:lnTo>
                    <a:pt x="9899" y="2424"/>
                  </a:lnTo>
                  <a:lnTo>
                    <a:pt x="9958" y="2446"/>
                  </a:lnTo>
                  <a:lnTo>
                    <a:pt x="9965" y="2397"/>
                  </a:lnTo>
                  <a:lnTo>
                    <a:pt x="10068" y="2397"/>
                  </a:lnTo>
                  <a:lnTo>
                    <a:pt x="10137" y="2355"/>
                  </a:lnTo>
                  <a:lnTo>
                    <a:pt x="10164" y="2367"/>
                  </a:lnTo>
                  <a:lnTo>
                    <a:pt x="10056" y="2426"/>
                  </a:lnTo>
                  <a:lnTo>
                    <a:pt x="9982" y="2469"/>
                  </a:lnTo>
                  <a:lnTo>
                    <a:pt x="9990" y="2523"/>
                  </a:lnTo>
                  <a:lnTo>
                    <a:pt x="10192" y="2537"/>
                  </a:lnTo>
                  <a:lnTo>
                    <a:pt x="10351" y="2491"/>
                  </a:lnTo>
                  <a:lnTo>
                    <a:pt x="10411" y="2461"/>
                  </a:lnTo>
                  <a:lnTo>
                    <a:pt x="10413" y="2414"/>
                  </a:lnTo>
                  <a:lnTo>
                    <a:pt x="10490" y="2400"/>
                  </a:lnTo>
                  <a:lnTo>
                    <a:pt x="10536" y="2320"/>
                  </a:lnTo>
                  <a:lnTo>
                    <a:pt x="10522" y="2272"/>
                  </a:lnTo>
                  <a:lnTo>
                    <a:pt x="10436" y="2224"/>
                  </a:lnTo>
                  <a:lnTo>
                    <a:pt x="10505" y="2251"/>
                  </a:lnTo>
                  <a:lnTo>
                    <a:pt x="10544" y="2252"/>
                  </a:lnTo>
                  <a:lnTo>
                    <a:pt x="10617" y="2286"/>
                  </a:lnTo>
                  <a:lnTo>
                    <a:pt x="10669" y="2217"/>
                  </a:lnTo>
                  <a:lnTo>
                    <a:pt x="10704" y="2251"/>
                  </a:lnTo>
                  <a:lnTo>
                    <a:pt x="10781" y="2246"/>
                  </a:lnTo>
                  <a:lnTo>
                    <a:pt x="10861" y="2227"/>
                  </a:lnTo>
                  <a:lnTo>
                    <a:pt x="10925" y="2198"/>
                  </a:lnTo>
                  <a:lnTo>
                    <a:pt x="10918" y="2146"/>
                  </a:lnTo>
                  <a:lnTo>
                    <a:pt x="10960" y="2136"/>
                  </a:lnTo>
                  <a:lnTo>
                    <a:pt x="11074" y="2067"/>
                  </a:lnTo>
                  <a:lnTo>
                    <a:pt x="11113" y="2027"/>
                  </a:lnTo>
                  <a:lnTo>
                    <a:pt x="11032" y="1981"/>
                  </a:lnTo>
                  <a:lnTo>
                    <a:pt x="11034" y="1976"/>
                  </a:lnTo>
                  <a:lnTo>
                    <a:pt x="11180" y="1991"/>
                  </a:lnTo>
                  <a:lnTo>
                    <a:pt x="11214" y="1981"/>
                  </a:lnTo>
                  <a:lnTo>
                    <a:pt x="11160" y="1951"/>
                  </a:lnTo>
                  <a:lnTo>
                    <a:pt x="11164" y="1912"/>
                  </a:lnTo>
                  <a:lnTo>
                    <a:pt x="11192" y="1905"/>
                  </a:lnTo>
                  <a:lnTo>
                    <a:pt x="11347" y="1875"/>
                  </a:lnTo>
                  <a:lnTo>
                    <a:pt x="11369" y="1836"/>
                  </a:lnTo>
                  <a:lnTo>
                    <a:pt x="11297" y="1783"/>
                  </a:lnTo>
                  <a:lnTo>
                    <a:pt x="11132" y="1739"/>
                  </a:lnTo>
                  <a:lnTo>
                    <a:pt x="11216" y="1741"/>
                  </a:lnTo>
                  <a:lnTo>
                    <a:pt x="11334" y="1724"/>
                  </a:lnTo>
                  <a:lnTo>
                    <a:pt x="11281" y="1653"/>
                  </a:lnTo>
                  <a:lnTo>
                    <a:pt x="11238" y="1616"/>
                  </a:lnTo>
                  <a:lnTo>
                    <a:pt x="11127" y="1614"/>
                  </a:lnTo>
                  <a:lnTo>
                    <a:pt x="11007" y="1611"/>
                  </a:lnTo>
                  <a:lnTo>
                    <a:pt x="10911" y="1601"/>
                  </a:lnTo>
                  <a:lnTo>
                    <a:pt x="10787" y="1545"/>
                  </a:lnTo>
                  <a:lnTo>
                    <a:pt x="10787" y="1505"/>
                  </a:lnTo>
                  <a:lnTo>
                    <a:pt x="10721" y="1470"/>
                  </a:lnTo>
                  <a:lnTo>
                    <a:pt x="10649" y="1375"/>
                  </a:lnTo>
                  <a:lnTo>
                    <a:pt x="10596" y="1316"/>
                  </a:lnTo>
                  <a:lnTo>
                    <a:pt x="10556" y="1286"/>
                  </a:lnTo>
                  <a:lnTo>
                    <a:pt x="10606" y="1202"/>
                  </a:lnTo>
                  <a:lnTo>
                    <a:pt x="10554" y="1185"/>
                  </a:lnTo>
                  <a:lnTo>
                    <a:pt x="10497" y="1200"/>
                  </a:lnTo>
                  <a:lnTo>
                    <a:pt x="10436" y="1177"/>
                  </a:lnTo>
                  <a:lnTo>
                    <a:pt x="10317" y="1135"/>
                  </a:lnTo>
                  <a:lnTo>
                    <a:pt x="10448" y="1145"/>
                  </a:lnTo>
                  <a:lnTo>
                    <a:pt x="10505" y="1140"/>
                  </a:lnTo>
                  <a:lnTo>
                    <a:pt x="10521" y="1094"/>
                  </a:lnTo>
                  <a:lnTo>
                    <a:pt x="10505" y="1040"/>
                  </a:lnTo>
                  <a:lnTo>
                    <a:pt x="10418" y="1022"/>
                  </a:lnTo>
                  <a:lnTo>
                    <a:pt x="10362" y="1037"/>
                  </a:lnTo>
                  <a:lnTo>
                    <a:pt x="10330" y="1052"/>
                  </a:lnTo>
                  <a:lnTo>
                    <a:pt x="10266" y="1087"/>
                  </a:lnTo>
                  <a:lnTo>
                    <a:pt x="10258" y="1027"/>
                  </a:lnTo>
                  <a:lnTo>
                    <a:pt x="10273" y="991"/>
                  </a:lnTo>
                  <a:lnTo>
                    <a:pt x="10367" y="954"/>
                  </a:lnTo>
                  <a:lnTo>
                    <a:pt x="10415" y="865"/>
                  </a:lnTo>
                  <a:lnTo>
                    <a:pt x="10359" y="845"/>
                  </a:lnTo>
                  <a:lnTo>
                    <a:pt x="10371" y="791"/>
                  </a:lnTo>
                  <a:lnTo>
                    <a:pt x="10245" y="741"/>
                  </a:lnTo>
                  <a:lnTo>
                    <a:pt x="10213" y="685"/>
                  </a:lnTo>
                  <a:lnTo>
                    <a:pt x="10157" y="651"/>
                  </a:lnTo>
                  <a:lnTo>
                    <a:pt x="9977" y="598"/>
                  </a:lnTo>
                  <a:lnTo>
                    <a:pt x="9889" y="554"/>
                  </a:lnTo>
                  <a:lnTo>
                    <a:pt x="9785" y="539"/>
                  </a:lnTo>
                  <a:close/>
                  <a:moveTo>
                    <a:pt x="11399" y="539"/>
                  </a:moveTo>
                  <a:lnTo>
                    <a:pt x="11408" y="559"/>
                  </a:lnTo>
                  <a:lnTo>
                    <a:pt x="11485" y="599"/>
                  </a:lnTo>
                  <a:lnTo>
                    <a:pt x="11583" y="662"/>
                  </a:lnTo>
                  <a:lnTo>
                    <a:pt x="11391" y="596"/>
                  </a:lnTo>
                  <a:lnTo>
                    <a:pt x="11286" y="572"/>
                  </a:lnTo>
                  <a:lnTo>
                    <a:pt x="11248" y="613"/>
                  </a:lnTo>
                  <a:lnTo>
                    <a:pt x="11286" y="675"/>
                  </a:lnTo>
                  <a:lnTo>
                    <a:pt x="11315" y="694"/>
                  </a:lnTo>
                  <a:lnTo>
                    <a:pt x="11414" y="732"/>
                  </a:lnTo>
                  <a:lnTo>
                    <a:pt x="11483" y="778"/>
                  </a:lnTo>
                  <a:lnTo>
                    <a:pt x="11460" y="815"/>
                  </a:lnTo>
                  <a:lnTo>
                    <a:pt x="11359" y="813"/>
                  </a:lnTo>
                  <a:lnTo>
                    <a:pt x="11256" y="741"/>
                  </a:lnTo>
                  <a:lnTo>
                    <a:pt x="11165" y="707"/>
                  </a:lnTo>
                  <a:lnTo>
                    <a:pt x="11019" y="779"/>
                  </a:lnTo>
                  <a:lnTo>
                    <a:pt x="10990" y="826"/>
                  </a:lnTo>
                  <a:lnTo>
                    <a:pt x="11106" y="835"/>
                  </a:lnTo>
                  <a:lnTo>
                    <a:pt x="11199" y="906"/>
                  </a:lnTo>
                  <a:lnTo>
                    <a:pt x="11307" y="931"/>
                  </a:lnTo>
                  <a:lnTo>
                    <a:pt x="11453" y="993"/>
                  </a:lnTo>
                  <a:lnTo>
                    <a:pt x="11318" y="1017"/>
                  </a:lnTo>
                  <a:lnTo>
                    <a:pt x="11359" y="1094"/>
                  </a:lnTo>
                  <a:lnTo>
                    <a:pt x="11404" y="1133"/>
                  </a:lnTo>
                  <a:lnTo>
                    <a:pt x="11539" y="1182"/>
                  </a:lnTo>
                  <a:lnTo>
                    <a:pt x="11578" y="1242"/>
                  </a:lnTo>
                  <a:lnTo>
                    <a:pt x="11696" y="1242"/>
                  </a:lnTo>
                  <a:lnTo>
                    <a:pt x="11684" y="1279"/>
                  </a:lnTo>
                  <a:lnTo>
                    <a:pt x="11739" y="1331"/>
                  </a:lnTo>
                  <a:lnTo>
                    <a:pt x="11834" y="1399"/>
                  </a:lnTo>
                  <a:lnTo>
                    <a:pt x="11908" y="1379"/>
                  </a:lnTo>
                  <a:lnTo>
                    <a:pt x="12032" y="1384"/>
                  </a:lnTo>
                  <a:lnTo>
                    <a:pt x="11982" y="1432"/>
                  </a:lnTo>
                  <a:lnTo>
                    <a:pt x="12000" y="1540"/>
                  </a:lnTo>
                  <a:lnTo>
                    <a:pt x="12155" y="1545"/>
                  </a:lnTo>
                  <a:lnTo>
                    <a:pt x="12263" y="1500"/>
                  </a:lnTo>
                  <a:lnTo>
                    <a:pt x="12253" y="1560"/>
                  </a:lnTo>
                  <a:lnTo>
                    <a:pt x="12165" y="1597"/>
                  </a:lnTo>
                  <a:lnTo>
                    <a:pt x="12310" y="1621"/>
                  </a:lnTo>
                  <a:lnTo>
                    <a:pt x="12394" y="1609"/>
                  </a:lnTo>
                  <a:lnTo>
                    <a:pt x="12510" y="1562"/>
                  </a:lnTo>
                  <a:lnTo>
                    <a:pt x="12586" y="1486"/>
                  </a:lnTo>
                  <a:lnTo>
                    <a:pt x="12510" y="1456"/>
                  </a:lnTo>
                  <a:lnTo>
                    <a:pt x="12606" y="1448"/>
                  </a:lnTo>
                  <a:lnTo>
                    <a:pt x="12591" y="1407"/>
                  </a:lnTo>
                  <a:lnTo>
                    <a:pt x="12512" y="1363"/>
                  </a:lnTo>
                  <a:lnTo>
                    <a:pt x="12413" y="1301"/>
                  </a:lnTo>
                  <a:lnTo>
                    <a:pt x="12212" y="1220"/>
                  </a:lnTo>
                  <a:lnTo>
                    <a:pt x="12093" y="1200"/>
                  </a:lnTo>
                  <a:lnTo>
                    <a:pt x="12044" y="1214"/>
                  </a:lnTo>
                  <a:lnTo>
                    <a:pt x="12015" y="1178"/>
                  </a:lnTo>
                  <a:lnTo>
                    <a:pt x="11963" y="1161"/>
                  </a:lnTo>
                  <a:lnTo>
                    <a:pt x="11928" y="1103"/>
                  </a:lnTo>
                  <a:lnTo>
                    <a:pt x="11982" y="1092"/>
                  </a:lnTo>
                  <a:lnTo>
                    <a:pt x="11866" y="1042"/>
                  </a:lnTo>
                  <a:lnTo>
                    <a:pt x="11781" y="988"/>
                  </a:lnTo>
                  <a:lnTo>
                    <a:pt x="11770" y="961"/>
                  </a:lnTo>
                  <a:lnTo>
                    <a:pt x="11766" y="927"/>
                  </a:lnTo>
                  <a:lnTo>
                    <a:pt x="11899" y="877"/>
                  </a:lnTo>
                  <a:lnTo>
                    <a:pt x="11946" y="850"/>
                  </a:lnTo>
                  <a:lnTo>
                    <a:pt x="11935" y="823"/>
                  </a:lnTo>
                  <a:lnTo>
                    <a:pt x="12098" y="845"/>
                  </a:lnTo>
                  <a:lnTo>
                    <a:pt x="12239" y="875"/>
                  </a:lnTo>
                  <a:lnTo>
                    <a:pt x="12328" y="843"/>
                  </a:lnTo>
                  <a:lnTo>
                    <a:pt x="12281" y="810"/>
                  </a:lnTo>
                  <a:lnTo>
                    <a:pt x="12047" y="771"/>
                  </a:lnTo>
                  <a:lnTo>
                    <a:pt x="12036" y="788"/>
                  </a:lnTo>
                  <a:lnTo>
                    <a:pt x="11941" y="739"/>
                  </a:lnTo>
                  <a:lnTo>
                    <a:pt x="11839" y="690"/>
                  </a:lnTo>
                  <a:lnTo>
                    <a:pt x="11877" y="678"/>
                  </a:lnTo>
                  <a:lnTo>
                    <a:pt x="11793" y="636"/>
                  </a:lnTo>
                  <a:lnTo>
                    <a:pt x="11626" y="582"/>
                  </a:lnTo>
                  <a:lnTo>
                    <a:pt x="11399" y="539"/>
                  </a:lnTo>
                  <a:close/>
                  <a:moveTo>
                    <a:pt x="12579" y="712"/>
                  </a:moveTo>
                  <a:lnTo>
                    <a:pt x="12517" y="729"/>
                  </a:lnTo>
                  <a:lnTo>
                    <a:pt x="12527" y="746"/>
                  </a:lnTo>
                  <a:lnTo>
                    <a:pt x="12559" y="754"/>
                  </a:lnTo>
                  <a:lnTo>
                    <a:pt x="12608" y="747"/>
                  </a:lnTo>
                  <a:lnTo>
                    <a:pt x="12616" y="746"/>
                  </a:lnTo>
                  <a:lnTo>
                    <a:pt x="12611" y="725"/>
                  </a:lnTo>
                  <a:lnTo>
                    <a:pt x="12579" y="712"/>
                  </a:lnTo>
                  <a:close/>
                  <a:moveTo>
                    <a:pt x="12699" y="813"/>
                  </a:moveTo>
                  <a:lnTo>
                    <a:pt x="12685" y="823"/>
                  </a:lnTo>
                  <a:lnTo>
                    <a:pt x="12793" y="855"/>
                  </a:lnTo>
                  <a:lnTo>
                    <a:pt x="12884" y="852"/>
                  </a:lnTo>
                  <a:lnTo>
                    <a:pt x="12884" y="833"/>
                  </a:lnTo>
                  <a:lnTo>
                    <a:pt x="12828" y="815"/>
                  </a:lnTo>
                  <a:lnTo>
                    <a:pt x="12699" y="813"/>
                  </a:lnTo>
                  <a:close/>
                  <a:moveTo>
                    <a:pt x="12495" y="826"/>
                  </a:moveTo>
                  <a:lnTo>
                    <a:pt x="12532" y="858"/>
                  </a:lnTo>
                  <a:lnTo>
                    <a:pt x="12593" y="870"/>
                  </a:lnTo>
                  <a:lnTo>
                    <a:pt x="12571" y="897"/>
                  </a:lnTo>
                  <a:lnTo>
                    <a:pt x="12636" y="939"/>
                  </a:lnTo>
                  <a:lnTo>
                    <a:pt x="12692" y="983"/>
                  </a:lnTo>
                  <a:lnTo>
                    <a:pt x="12716" y="1010"/>
                  </a:lnTo>
                  <a:lnTo>
                    <a:pt x="12764" y="1013"/>
                  </a:lnTo>
                  <a:lnTo>
                    <a:pt x="12746" y="1042"/>
                  </a:lnTo>
                  <a:lnTo>
                    <a:pt x="12790" y="1064"/>
                  </a:lnTo>
                  <a:lnTo>
                    <a:pt x="12882" y="1023"/>
                  </a:lnTo>
                  <a:lnTo>
                    <a:pt x="12951" y="986"/>
                  </a:lnTo>
                  <a:lnTo>
                    <a:pt x="13054" y="986"/>
                  </a:lnTo>
                  <a:lnTo>
                    <a:pt x="12945" y="954"/>
                  </a:lnTo>
                  <a:lnTo>
                    <a:pt x="12961" y="919"/>
                  </a:lnTo>
                  <a:lnTo>
                    <a:pt x="12815" y="907"/>
                  </a:lnTo>
                  <a:lnTo>
                    <a:pt x="12704" y="911"/>
                  </a:lnTo>
                  <a:lnTo>
                    <a:pt x="12690" y="875"/>
                  </a:lnTo>
                  <a:lnTo>
                    <a:pt x="12584" y="828"/>
                  </a:lnTo>
                  <a:lnTo>
                    <a:pt x="12495" y="826"/>
                  </a:lnTo>
                  <a:close/>
                  <a:moveTo>
                    <a:pt x="13670" y="897"/>
                  </a:moveTo>
                  <a:lnTo>
                    <a:pt x="13715" y="948"/>
                  </a:lnTo>
                  <a:lnTo>
                    <a:pt x="13741" y="946"/>
                  </a:lnTo>
                  <a:lnTo>
                    <a:pt x="13726" y="912"/>
                  </a:lnTo>
                  <a:lnTo>
                    <a:pt x="13788" y="904"/>
                  </a:lnTo>
                  <a:lnTo>
                    <a:pt x="13784" y="897"/>
                  </a:lnTo>
                  <a:lnTo>
                    <a:pt x="13670" y="897"/>
                  </a:lnTo>
                  <a:close/>
                  <a:moveTo>
                    <a:pt x="12000" y="958"/>
                  </a:moveTo>
                  <a:lnTo>
                    <a:pt x="11940" y="970"/>
                  </a:lnTo>
                  <a:lnTo>
                    <a:pt x="11926" y="978"/>
                  </a:lnTo>
                  <a:lnTo>
                    <a:pt x="11908" y="1007"/>
                  </a:lnTo>
                  <a:lnTo>
                    <a:pt x="11948" y="1037"/>
                  </a:lnTo>
                  <a:lnTo>
                    <a:pt x="12015" y="1040"/>
                  </a:lnTo>
                  <a:lnTo>
                    <a:pt x="12073" y="1008"/>
                  </a:lnTo>
                  <a:lnTo>
                    <a:pt x="12081" y="971"/>
                  </a:lnTo>
                  <a:lnTo>
                    <a:pt x="12000" y="958"/>
                  </a:lnTo>
                  <a:close/>
                  <a:moveTo>
                    <a:pt x="8159" y="1313"/>
                  </a:moveTo>
                  <a:lnTo>
                    <a:pt x="7969" y="1369"/>
                  </a:lnTo>
                  <a:lnTo>
                    <a:pt x="7987" y="1318"/>
                  </a:lnTo>
                  <a:lnTo>
                    <a:pt x="7772" y="1409"/>
                  </a:lnTo>
                  <a:lnTo>
                    <a:pt x="7672" y="1456"/>
                  </a:lnTo>
                  <a:lnTo>
                    <a:pt x="7639" y="1495"/>
                  </a:lnTo>
                  <a:lnTo>
                    <a:pt x="7546" y="1631"/>
                  </a:lnTo>
                  <a:lnTo>
                    <a:pt x="7566" y="1705"/>
                  </a:lnTo>
                  <a:lnTo>
                    <a:pt x="7713" y="1680"/>
                  </a:lnTo>
                  <a:lnTo>
                    <a:pt x="7778" y="1709"/>
                  </a:lnTo>
                  <a:lnTo>
                    <a:pt x="7876" y="1650"/>
                  </a:lnTo>
                  <a:lnTo>
                    <a:pt x="7905" y="1571"/>
                  </a:lnTo>
                  <a:lnTo>
                    <a:pt x="8007" y="1537"/>
                  </a:lnTo>
                  <a:lnTo>
                    <a:pt x="8036" y="1461"/>
                  </a:lnTo>
                  <a:lnTo>
                    <a:pt x="8203" y="1438"/>
                  </a:lnTo>
                  <a:lnTo>
                    <a:pt x="8278" y="1382"/>
                  </a:lnTo>
                  <a:lnTo>
                    <a:pt x="8255" y="1331"/>
                  </a:lnTo>
                  <a:lnTo>
                    <a:pt x="8100" y="1390"/>
                  </a:lnTo>
                  <a:lnTo>
                    <a:pt x="8066" y="1380"/>
                  </a:lnTo>
                  <a:lnTo>
                    <a:pt x="8159" y="1313"/>
                  </a:lnTo>
                  <a:close/>
                  <a:moveTo>
                    <a:pt x="11746" y="1387"/>
                  </a:moveTo>
                  <a:lnTo>
                    <a:pt x="11736" y="1411"/>
                  </a:lnTo>
                  <a:lnTo>
                    <a:pt x="11797" y="1476"/>
                  </a:lnTo>
                  <a:lnTo>
                    <a:pt x="11904" y="1513"/>
                  </a:lnTo>
                  <a:lnTo>
                    <a:pt x="11931" y="1515"/>
                  </a:lnTo>
                  <a:lnTo>
                    <a:pt x="11956" y="1486"/>
                  </a:lnTo>
                  <a:lnTo>
                    <a:pt x="11935" y="1427"/>
                  </a:lnTo>
                  <a:lnTo>
                    <a:pt x="11923" y="1419"/>
                  </a:lnTo>
                  <a:lnTo>
                    <a:pt x="11857" y="1416"/>
                  </a:lnTo>
                  <a:lnTo>
                    <a:pt x="11802" y="1402"/>
                  </a:lnTo>
                  <a:lnTo>
                    <a:pt x="11746" y="1387"/>
                  </a:lnTo>
                  <a:close/>
                  <a:moveTo>
                    <a:pt x="13098" y="1500"/>
                  </a:moveTo>
                  <a:lnTo>
                    <a:pt x="13091" y="1539"/>
                  </a:lnTo>
                  <a:lnTo>
                    <a:pt x="13086" y="1557"/>
                  </a:lnTo>
                  <a:lnTo>
                    <a:pt x="13099" y="1582"/>
                  </a:lnTo>
                  <a:lnTo>
                    <a:pt x="13123" y="1628"/>
                  </a:lnTo>
                  <a:lnTo>
                    <a:pt x="13205" y="1624"/>
                  </a:lnTo>
                  <a:lnTo>
                    <a:pt x="13285" y="1634"/>
                  </a:lnTo>
                  <a:lnTo>
                    <a:pt x="13264" y="1572"/>
                  </a:lnTo>
                  <a:lnTo>
                    <a:pt x="13209" y="1554"/>
                  </a:lnTo>
                  <a:lnTo>
                    <a:pt x="13167" y="1500"/>
                  </a:lnTo>
                  <a:lnTo>
                    <a:pt x="13098" y="1500"/>
                  </a:lnTo>
                  <a:close/>
                  <a:moveTo>
                    <a:pt x="11852" y="1591"/>
                  </a:moveTo>
                  <a:lnTo>
                    <a:pt x="11807" y="1606"/>
                  </a:lnTo>
                  <a:lnTo>
                    <a:pt x="11791" y="1645"/>
                  </a:lnTo>
                  <a:lnTo>
                    <a:pt x="11813" y="1690"/>
                  </a:lnTo>
                  <a:lnTo>
                    <a:pt x="11879" y="1715"/>
                  </a:lnTo>
                  <a:lnTo>
                    <a:pt x="11972" y="1735"/>
                  </a:lnTo>
                  <a:lnTo>
                    <a:pt x="12056" y="1741"/>
                  </a:lnTo>
                  <a:lnTo>
                    <a:pt x="12111" y="1769"/>
                  </a:lnTo>
                  <a:lnTo>
                    <a:pt x="12162" y="1794"/>
                  </a:lnTo>
                  <a:lnTo>
                    <a:pt x="12167" y="1823"/>
                  </a:lnTo>
                  <a:lnTo>
                    <a:pt x="12190" y="1860"/>
                  </a:lnTo>
                  <a:lnTo>
                    <a:pt x="12147" y="1885"/>
                  </a:lnTo>
                  <a:lnTo>
                    <a:pt x="12148" y="1926"/>
                  </a:lnTo>
                  <a:lnTo>
                    <a:pt x="12219" y="1958"/>
                  </a:lnTo>
                  <a:lnTo>
                    <a:pt x="12226" y="2001"/>
                  </a:lnTo>
                  <a:lnTo>
                    <a:pt x="12290" y="2042"/>
                  </a:lnTo>
                  <a:lnTo>
                    <a:pt x="12347" y="2018"/>
                  </a:lnTo>
                  <a:lnTo>
                    <a:pt x="12340" y="1975"/>
                  </a:lnTo>
                  <a:lnTo>
                    <a:pt x="12278" y="1929"/>
                  </a:lnTo>
                  <a:lnTo>
                    <a:pt x="12283" y="1877"/>
                  </a:lnTo>
                  <a:lnTo>
                    <a:pt x="12328" y="1838"/>
                  </a:lnTo>
                  <a:lnTo>
                    <a:pt x="12367" y="1791"/>
                  </a:lnTo>
                  <a:lnTo>
                    <a:pt x="12285" y="1719"/>
                  </a:lnTo>
                  <a:lnTo>
                    <a:pt x="12224" y="1682"/>
                  </a:lnTo>
                  <a:lnTo>
                    <a:pt x="12130" y="1650"/>
                  </a:lnTo>
                  <a:lnTo>
                    <a:pt x="11987" y="1619"/>
                  </a:lnTo>
                  <a:lnTo>
                    <a:pt x="11936" y="1591"/>
                  </a:lnTo>
                  <a:lnTo>
                    <a:pt x="11852" y="1591"/>
                  </a:lnTo>
                  <a:close/>
                  <a:moveTo>
                    <a:pt x="12729" y="1636"/>
                  </a:moveTo>
                  <a:lnTo>
                    <a:pt x="12604" y="1661"/>
                  </a:lnTo>
                  <a:lnTo>
                    <a:pt x="12530" y="1650"/>
                  </a:lnTo>
                  <a:lnTo>
                    <a:pt x="12377" y="1683"/>
                  </a:lnTo>
                  <a:lnTo>
                    <a:pt x="12440" y="1737"/>
                  </a:lnTo>
                  <a:lnTo>
                    <a:pt x="12525" y="1781"/>
                  </a:lnTo>
                  <a:lnTo>
                    <a:pt x="12596" y="1784"/>
                  </a:lnTo>
                  <a:lnTo>
                    <a:pt x="12663" y="1767"/>
                  </a:lnTo>
                  <a:lnTo>
                    <a:pt x="12717" y="1735"/>
                  </a:lnTo>
                  <a:lnTo>
                    <a:pt x="12780" y="1665"/>
                  </a:lnTo>
                  <a:lnTo>
                    <a:pt x="12729" y="1636"/>
                  </a:lnTo>
                  <a:close/>
                  <a:moveTo>
                    <a:pt x="12886" y="1673"/>
                  </a:moveTo>
                  <a:lnTo>
                    <a:pt x="12780" y="1724"/>
                  </a:lnTo>
                  <a:lnTo>
                    <a:pt x="12800" y="1786"/>
                  </a:lnTo>
                  <a:lnTo>
                    <a:pt x="12707" y="1794"/>
                  </a:lnTo>
                  <a:lnTo>
                    <a:pt x="12687" y="1820"/>
                  </a:lnTo>
                  <a:lnTo>
                    <a:pt x="12775" y="1852"/>
                  </a:lnTo>
                  <a:lnTo>
                    <a:pt x="12800" y="1894"/>
                  </a:lnTo>
                  <a:lnTo>
                    <a:pt x="12904" y="1894"/>
                  </a:lnTo>
                  <a:lnTo>
                    <a:pt x="12936" y="1828"/>
                  </a:lnTo>
                  <a:lnTo>
                    <a:pt x="13007" y="1889"/>
                  </a:lnTo>
                  <a:lnTo>
                    <a:pt x="13046" y="1872"/>
                  </a:lnTo>
                  <a:lnTo>
                    <a:pt x="13029" y="1762"/>
                  </a:lnTo>
                  <a:lnTo>
                    <a:pt x="13040" y="1724"/>
                  </a:lnTo>
                  <a:lnTo>
                    <a:pt x="13005" y="1693"/>
                  </a:lnTo>
                  <a:lnTo>
                    <a:pt x="12886" y="1673"/>
                  </a:lnTo>
                  <a:close/>
                  <a:moveTo>
                    <a:pt x="13328" y="1683"/>
                  </a:moveTo>
                  <a:lnTo>
                    <a:pt x="13273" y="1702"/>
                  </a:lnTo>
                  <a:lnTo>
                    <a:pt x="13301" y="1778"/>
                  </a:lnTo>
                  <a:lnTo>
                    <a:pt x="13317" y="1853"/>
                  </a:lnTo>
                  <a:lnTo>
                    <a:pt x="13241" y="1895"/>
                  </a:lnTo>
                  <a:lnTo>
                    <a:pt x="13143" y="1961"/>
                  </a:lnTo>
                  <a:lnTo>
                    <a:pt x="13135" y="2012"/>
                  </a:lnTo>
                  <a:lnTo>
                    <a:pt x="13150" y="2049"/>
                  </a:lnTo>
                  <a:lnTo>
                    <a:pt x="13202" y="2067"/>
                  </a:lnTo>
                  <a:lnTo>
                    <a:pt x="13311" y="2000"/>
                  </a:lnTo>
                  <a:lnTo>
                    <a:pt x="13387" y="1996"/>
                  </a:lnTo>
                  <a:lnTo>
                    <a:pt x="13286" y="2064"/>
                  </a:lnTo>
                  <a:lnTo>
                    <a:pt x="13274" y="2106"/>
                  </a:lnTo>
                  <a:lnTo>
                    <a:pt x="13386" y="2119"/>
                  </a:lnTo>
                  <a:lnTo>
                    <a:pt x="13362" y="2182"/>
                  </a:lnTo>
                  <a:lnTo>
                    <a:pt x="13480" y="2242"/>
                  </a:lnTo>
                  <a:lnTo>
                    <a:pt x="13396" y="2242"/>
                  </a:lnTo>
                  <a:lnTo>
                    <a:pt x="13399" y="2281"/>
                  </a:lnTo>
                  <a:lnTo>
                    <a:pt x="13571" y="2348"/>
                  </a:lnTo>
                  <a:lnTo>
                    <a:pt x="13653" y="2362"/>
                  </a:lnTo>
                  <a:lnTo>
                    <a:pt x="13793" y="2373"/>
                  </a:lnTo>
                  <a:lnTo>
                    <a:pt x="13779" y="2304"/>
                  </a:lnTo>
                  <a:lnTo>
                    <a:pt x="13726" y="2249"/>
                  </a:lnTo>
                  <a:lnTo>
                    <a:pt x="13862" y="2323"/>
                  </a:lnTo>
                  <a:lnTo>
                    <a:pt x="13901" y="2296"/>
                  </a:lnTo>
                  <a:lnTo>
                    <a:pt x="13855" y="2242"/>
                  </a:lnTo>
                  <a:lnTo>
                    <a:pt x="13768" y="2166"/>
                  </a:lnTo>
                  <a:lnTo>
                    <a:pt x="13729" y="2091"/>
                  </a:lnTo>
                  <a:lnTo>
                    <a:pt x="13803" y="2131"/>
                  </a:lnTo>
                  <a:lnTo>
                    <a:pt x="13848" y="2185"/>
                  </a:lnTo>
                  <a:lnTo>
                    <a:pt x="13929" y="2239"/>
                  </a:lnTo>
                  <a:lnTo>
                    <a:pt x="13968" y="2261"/>
                  </a:lnTo>
                  <a:lnTo>
                    <a:pt x="14040" y="2197"/>
                  </a:lnTo>
                  <a:lnTo>
                    <a:pt x="13990" y="2165"/>
                  </a:lnTo>
                  <a:lnTo>
                    <a:pt x="13976" y="2104"/>
                  </a:lnTo>
                  <a:lnTo>
                    <a:pt x="14022" y="2072"/>
                  </a:lnTo>
                  <a:lnTo>
                    <a:pt x="13956" y="2022"/>
                  </a:lnTo>
                  <a:lnTo>
                    <a:pt x="13803" y="1916"/>
                  </a:lnTo>
                  <a:lnTo>
                    <a:pt x="13673" y="1860"/>
                  </a:lnTo>
                  <a:lnTo>
                    <a:pt x="13611" y="1823"/>
                  </a:lnTo>
                  <a:lnTo>
                    <a:pt x="13564" y="1754"/>
                  </a:lnTo>
                  <a:lnTo>
                    <a:pt x="13493" y="1688"/>
                  </a:lnTo>
                  <a:lnTo>
                    <a:pt x="13433" y="1693"/>
                  </a:lnTo>
                  <a:lnTo>
                    <a:pt x="13419" y="1730"/>
                  </a:lnTo>
                  <a:lnTo>
                    <a:pt x="13328" y="1683"/>
                  </a:lnTo>
                  <a:close/>
                  <a:moveTo>
                    <a:pt x="11759" y="1724"/>
                  </a:moveTo>
                  <a:lnTo>
                    <a:pt x="11613" y="1751"/>
                  </a:lnTo>
                  <a:lnTo>
                    <a:pt x="11600" y="1774"/>
                  </a:lnTo>
                  <a:lnTo>
                    <a:pt x="11670" y="1788"/>
                  </a:lnTo>
                  <a:lnTo>
                    <a:pt x="11662" y="1810"/>
                  </a:lnTo>
                  <a:lnTo>
                    <a:pt x="11589" y="1825"/>
                  </a:lnTo>
                  <a:lnTo>
                    <a:pt x="11549" y="1857"/>
                  </a:lnTo>
                  <a:lnTo>
                    <a:pt x="11477" y="1872"/>
                  </a:lnTo>
                  <a:lnTo>
                    <a:pt x="11425" y="1899"/>
                  </a:lnTo>
                  <a:lnTo>
                    <a:pt x="11428" y="1954"/>
                  </a:lnTo>
                  <a:lnTo>
                    <a:pt x="11396" y="1968"/>
                  </a:lnTo>
                  <a:lnTo>
                    <a:pt x="11436" y="1990"/>
                  </a:lnTo>
                  <a:lnTo>
                    <a:pt x="11329" y="1981"/>
                  </a:lnTo>
                  <a:lnTo>
                    <a:pt x="11298" y="1998"/>
                  </a:lnTo>
                  <a:lnTo>
                    <a:pt x="11224" y="2005"/>
                  </a:lnTo>
                  <a:lnTo>
                    <a:pt x="11143" y="2086"/>
                  </a:lnTo>
                  <a:lnTo>
                    <a:pt x="11086" y="2111"/>
                  </a:lnTo>
                  <a:lnTo>
                    <a:pt x="11005" y="2171"/>
                  </a:lnTo>
                  <a:lnTo>
                    <a:pt x="11066" y="2176"/>
                  </a:lnTo>
                  <a:lnTo>
                    <a:pt x="11036" y="2198"/>
                  </a:lnTo>
                  <a:lnTo>
                    <a:pt x="10968" y="2217"/>
                  </a:lnTo>
                  <a:lnTo>
                    <a:pt x="10901" y="2264"/>
                  </a:lnTo>
                  <a:lnTo>
                    <a:pt x="10898" y="2294"/>
                  </a:lnTo>
                  <a:lnTo>
                    <a:pt x="10940" y="2328"/>
                  </a:lnTo>
                  <a:lnTo>
                    <a:pt x="10987" y="2345"/>
                  </a:lnTo>
                  <a:lnTo>
                    <a:pt x="11046" y="2360"/>
                  </a:lnTo>
                  <a:lnTo>
                    <a:pt x="11091" y="2372"/>
                  </a:lnTo>
                  <a:lnTo>
                    <a:pt x="11137" y="2387"/>
                  </a:lnTo>
                  <a:lnTo>
                    <a:pt x="11207" y="2378"/>
                  </a:lnTo>
                  <a:lnTo>
                    <a:pt x="11212" y="2394"/>
                  </a:lnTo>
                  <a:lnTo>
                    <a:pt x="11281" y="2404"/>
                  </a:lnTo>
                  <a:lnTo>
                    <a:pt x="11327" y="2402"/>
                  </a:lnTo>
                  <a:lnTo>
                    <a:pt x="11366" y="2392"/>
                  </a:lnTo>
                  <a:lnTo>
                    <a:pt x="11421" y="2341"/>
                  </a:lnTo>
                  <a:lnTo>
                    <a:pt x="11425" y="2378"/>
                  </a:lnTo>
                  <a:lnTo>
                    <a:pt x="11448" y="2392"/>
                  </a:lnTo>
                  <a:lnTo>
                    <a:pt x="11512" y="2365"/>
                  </a:lnTo>
                  <a:lnTo>
                    <a:pt x="11571" y="2367"/>
                  </a:lnTo>
                  <a:lnTo>
                    <a:pt x="11600" y="2373"/>
                  </a:lnTo>
                  <a:lnTo>
                    <a:pt x="11652" y="2370"/>
                  </a:lnTo>
                  <a:lnTo>
                    <a:pt x="11679" y="2336"/>
                  </a:lnTo>
                  <a:lnTo>
                    <a:pt x="11679" y="2296"/>
                  </a:lnTo>
                  <a:lnTo>
                    <a:pt x="11696" y="2251"/>
                  </a:lnTo>
                  <a:lnTo>
                    <a:pt x="11679" y="2200"/>
                  </a:lnTo>
                  <a:lnTo>
                    <a:pt x="11576" y="2173"/>
                  </a:lnTo>
                  <a:lnTo>
                    <a:pt x="11519" y="2143"/>
                  </a:lnTo>
                  <a:lnTo>
                    <a:pt x="11591" y="2119"/>
                  </a:lnTo>
                  <a:lnTo>
                    <a:pt x="11606" y="2138"/>
                  </a:lnTo>
                  <a:lnTo>
                    <a:pt x="11682" y="2168"/>
                  </a:lnTo>
                  <a:lnTo>
                    <a:pt x="11712" y="2116"/>
                  </a:lnTo>
                  <a:lnTo>
                    <a:pt x="11701" y="2064"/>
                  </a:lnTo>
                  <a:lnTo>
                    <a:pt x="11738" y="2035"/>
                  </a:lnTo>
                  <a:lnTo>
                    <a:pt x="11815" y="2033"/>
                  </a:lnTo>
                  <a:lnTo>
                    <a:pt x="11874" y="2008"/>
                  </a:lnTo>
                  <a:lnTo>
                    <a:pt x="11835" y="1971"/>
                  </a:lnTo>
                  <a:lnTo>
                    <a:pt x="11837" y="1897"/>
                  </a:lnTo>
                  <a:lnTo>
                    <a:pt x="11898" y="1969"/>
                  </a:lnTo>
                  <a:lnTo>
                    <a:pt x="11926" y="1971"/>
                  </a:lnTo>
                  <a:lnTo>
                    <a:pt x="11970" y="1902"/>
                  </a:lnTo>
                  <a:lnTo>
                    <a:pt x="12059" y="1909"/>
                  </a:lnTo>
                  <a:lnTo>
                    <a:pt x="12098" y="1868"/>
                  </a:lnTo>
                  <a:lnTo>
                    <a:pt x="12029" y="1835"/>
                  </a:lnTo>
                  <a:lnTo>
                    <a:pt x="11980" y="1804"/>
                  </a:lnTo>
                  <a:lnTo>
                    <a:pt x="11849" y="1779"/>
                  </a:lnTo>
                  <a:lnTo>
                    <a:pt x="11759" y="1724"/>
                  </a:lnTo>
                  <a:close/>
                  <a:moveTo>
                    <a:pt x="5961" y="1804"/>
                  </a:moveTo>
                  <a:lnTo>
                    <a:pt x="5806" y="1848"/>
                  </a:lnTo>
                  <a:lnTo>
                    <a:pt x="5745" y="1813"/>
                  </a:lnTo>
                  <a:lnTo>
                    <a:pt x="5624" y="1905"/>
                  </a:lnTo>
                  <a:lnTo>
                    <a:pt x="5567" y="2010"/>
                  </a:lnTo>
                  <a:lnTo>
                    <a:pt x="5622" y="2044"/>
                  </a:lnTo>
                  <a:lnTo>
                    <a:pt x="5722" y="2022"/>
                  </a:lnTo>
                  <a:lnTo>
                    <a:pt x="5770" y="2045"/>
                  </a:lnTo>
                  <a:lnTo>
                    <a:pt x="5917" y="1971"/>
                  </a:lnTo>
                  <a:lnTo>
                    <a:pt x="5966" y="1921"/>
                  </a:lnTo>
                  <a:lnTo>
                    <a:pt x="5959" y="1879"/>
                  </a:lnTo>
                  <a:lnTo>
                    <a:pt x="5961" y="1804"/>
                  </a:lnTo>
                  <a:close/>
                  <a:moveTo>
                    <a:pt x="12465" y="1806"/>
                  </a:moveTo>
                  <a:lnTo>
                    <a:pt x="12402" y="1823"/>
                  </a:lnTo>
                  <a:lnTo>
                    <a:pt x="12386" y="1853"/>
                  </a:lnTo>
                  <a:lnTo>
                    <a:pt x="12384" y="1895"/>
                  </a:lnTo>
                  <a:lnTo>
                    <a:pt x="12466" y="1904"/>
                  </a:lnTo>
                  <a:lnTo>
                    <a:pt x="12537" y="1884"/>
                  </a:lnTo>
                  <a:lnTo>
                    <a:pt x="12515" y="1842"/>
                  </a:lnTo>
                  <a:lnTo>
                    <a:pt x="12465" y="1806"/>
                  </a:lnTo>
                  <a:close/>
                  <a:moveTo>
                    <a:pt x="12581" y="1917"/>
                  </a:moveTo>
                  <a:lnTo>
                    <a:pt x="12480" y="1958"/>
                  </a:lnTo>
                  <a:lnTo>
                    <a:pt x="12424" y="1995"/>
                  </a:lnTo>
                  <a:lnTo>
                    <a:pt x="12397" y="2042"/>
                  </a:lnTo>
                  <a:lnTo>
                    <a:pt x="12416" y="2035"/>
                  </a:lnTo>
                  <a:lnTo>
                    <a:pt x="12456" y="2065"/>
                  </a:lnTo>
                  <a:lnTo>
                    <a:pt x="12547" y="2074"/>
                  </a:lnTo>
                  <a:lnTo>
                    <a:pt x="12579" y="2099"/>
                  </a:lnTo>
                  <a:lnTo>
                    <a:pt x="12672" y="2049"/>
                  </a:lnTo>
                  <a:lnTo>
                    <a:pt x="12606" y="2017"/>
                  </a:lnTo>
                  <a:lnTo>
                    <a:pt x="12675" y="1981"/>
                  </a:lnTo>
                  <a:lnTo>
                    <a:pt x="12655" y="1946"/>
                  </a:lnTo>
                  <a:lnTo>
                    <a:pt x="12581" y="1917"/>
                  </a:lnTo>
                  <a:close/>
                  <a:moveTo>
                    <a:pt x="13131" y="1964"/>
                  </a:moveTo>
                  <a:lnTo>
                    <a:pt x="13014" y="1975"/>
                  </a:lnTo>
                  <a:lnTo>
                    <a:pt x="13014" y="2006"/>
                  </a:lnTo>
                  <a:lnTo>
                    <a:pt x="13069" y="2040"/>
                  </a:lnTo>
                  <a:lnTo>
                    <a:pt x="13099" y="2044"/>
                  </a:lnTo>
                  <a:lnTo>
                    <a:pt x="13131" y="1964"/>
                  </a:lnTo>
                  <a:close/>
                  <a:moveTo>
                    <a:pt x="6082" y="1991"/>
                  </a:moveTo>
                  <a:lnTo>
                    <a:pt x="5986" y="2025"/>
                  </a:lnTo>
                  <a:lnTo>
                    <a:pt x="5861" y="2040"/>
                  </a:lnTo>
                  <a:lnTo>
                    <a:pt x="5888" y="2067"/>
                  </a:lnTo>
                  <a:lnTo>
                    <a:pt x="5833" y="2091"/>
                  </a:lnTo>
                  <a:lnTo>
                    <a:pt x="5799" y="2074"/>
                  </a:lnTo>
                  <a:lnTo>
                    <a:pt x="5748" y="2092"/>
                  </a:lnTo>
                  <a:lnTo>
                    <a:pt x="5652" y="2173"/>
                  </a:lnTo>
                  <a:lnTo>
                    <a:pt x="5531" y="2229"/>
                  </a:lnTo>
                  <a:lnTo>
                    <a:pt x="5466" y="2230"/>
                  </a:lnTo>
                  <a:lnTo>
                    <a:pt x="5570" y="2131"/>
                  </a:lnTo>
                  <a:lnTo>
                    <a:pt x="5501" y="2131"/>
                  </a:lnTo>
                  <a:lnTo>
                    <a:pt x="5400" y="2178"/>
                  </a:lnTo>
                  <a:lnTo>
                    <a:pt x="5430" y="2116"/>
                  </a:lnTo>
                  <a:lnTo>
                    <a:pt x="5365" y="2143"/>
                  </a:lnTo>
                  <a:lnTo>
                    <a:pt x="5240" y="2256"/>
                  </a:lnTo>
                  <a:lnTo>
                    <a:pt x="5272" y="2198"/>
                  </a:lnTo>
                  <a:lnTo>
                    <a:pt x="5249" y="2124"/>
                  </a:lnTo>
                  <a:lnTo>
                    <a:pt x="5188" y="2166"/>
                  </a:lnTo>
                  <a:lnTo>
                    <a:pt x="5185" y="2205"/>
                  </a:lnTo>
                  <a:lnTo>
                    <a:pt x="5109" y="2272"/>
                  </a:lnTo>
                  <a:lnTo>
                    <a:pt x="5122" y="2306"/>
                  </a:lnTo>
                  <a:lnTo>
                    <a:pt x="5067" y="2345"/>
                  </a:lnTo>
                  <a:lnTo>
                    <a:pt x="4994" y="2459"/>
                  </a:lnTo>
                  <a:lnTo>
                    <a:pt x="4914" y="2557"/>
                  </a:lnTo>
                  <a:lnTo>
                    <a:pt x="4929" y="2606"/>
                  </a:lnTo>
                  <a:lnTo>
                    <a:pt x="5018" y="2560"/>
                  </a:lnTo>
                  <a:lnTo>
                    <a:pt x="5028" y="2587"/>
                  </a:lnTo>
                  <a:lnTo>
                    <a:pt x="5105" y="2575"/>
                  </a:lnTo>
                  <a:lnTo>
                    <a:pt x="5196" y="2485"/>
                  </a:lnTo>
                  <a:lnTo>
                    <a:pt x="5264" y="2454"/>
                  </a:lnTo>
                  <a:lnTo>
                    <a:pt x="5447" y="2385"/>
                  </a:lnTo>
                  <a:lnTo>
                    <a:pt x="5508" y="2336"/>
                  </a:lnTo>
                  <a:lnTo>
                    <a:pt x="5730" y="2251"/>
                  </a:lnTo>
                  <a:lnTo>
                    <a:pt x="5797" y="2183"/>
                  </a:lnTo>
                  <a:lnTo>
                    <a:pt x="5865" y="2227"/>
                  </a:lnTo>
                  <a:lnTo>
                    <a:pt x="5961" y="2234"/>
                  </a:lnTo>
                  <a:lnTo>
                    <a:pt x="6021" y="2166"/>
                  </a:lnTo>
                  <a:lnTo>
                    <a:pt x="6060" y="2107"/>
                  </a:lnTo>
                  <a:lnTo>
                    <a:pt x="6144" y="2161"/>
                  </a:lnTo>
                  <a:lnTo>
                    <a:pt x="6198" y="2092"/>
                  </a:lnTo>
                  <a:lnTo>
                    <a:pt x="6253" y="2047"/>
                  </a:lnTo>
                  <a:lnTo>
                    <a:pt x="6193" y="2006"/>
                  </a:lnTo>
                  <a:lnTo>
                    <a:pt x="6082" y="1991"/>
                  </a:lnTo>
                  <a:close/>
                  <a:moveTo>
                    <a:pt x="11918" y="2015"/>
                  </a:moveTo>
                  <a:lnTo>
                    <a:pt x="11791" y="2059"/>
                  </a:lnTo>
                  <a:lnTo>
                    <a:pt x="11724" y="2070"/>
                  </a:lnTo>
                  <a:lnTo>
                    <a:pt x="11734" y="2114"/>
                  </a:lnTo>
                  <a:lnTo>
                    <a:pt x="11701" y="2183"/>
                  </a:lnTo>
                  <a:lnTo>
                    <a:pt x="11729" y="2219"/>
                  </a:lnTo>
                  <a:lnTo>
                    <a:pt x="11754" y="2257"/>
                  </a:lnTo>
                  <a:lnTo>
                    <a:pt x="11734" y="2320"/>
                  </a:lnTo>
                  <a:lnTo>
                    <a:pt x="11795" y="2341"/>
                  </a:lnTo>
                  <a:lnTo>
                    <a:pt x="11808" y="2316"/>
                  </a:lnTo>
                  <a:lnTo>
                    <a:pt x="11840" y="2323"/>
                  </a:lnTo>
                  <a:lnTo>
                    <a:pt x="11891" y="2304"/>
                  </a:lnTo>
                  <a:lnTo>
                    <a:pt x="11956" y="2277"/>
                  </a:lnTo>
                  <a:lnTo>
                    <a:pt x="11990" y="2230"/>
                  </a:lnTo>
                  <a:lnTo>
                    <a:pt x="11995" y="2188"/>
                  </a:lnTo>
                  <a:lnTo>
                    <a:pt x="11941" y="2163"/>
                  </a:lnTo>
                  <a:lnTo>
                    <a:pt x="11992" y="2151"/>
                  </a:lnTo>
                  <a:lnTo>
                    <a:pt x="12030" y="2123"/>
                  </a:lnTo>
                  <a:lnTo>
                    <a:pt x="12037" y="2072"/>
                  </a:lnTo>
                  <a:lnTo>
                    <a:pt x="11983" y="2032"/>
                  </a:lnTo>
                  <a:lnTo>
                    <a:pt x="11918" y="2015"/>
                  </a:lnTo>
                  <a:close/>
                  <a:moveTo>
                    <a:pt x="12153" y="2020"/>
                  </a:moveTo>
                  <a:lnTo>
                    <a:pt x="12138" y="2028"/>
                  </a:lnTo>
                  <a:lnTo>
                    <a:pt x="12142" y="2054"/>
                  </a:lnTo>
                  <a:lnTo>
                    <a:pt x="12206" y="2087"/>
                  </a:lnTo>
                  <a:lnTo>
                    <a:pt x="12227" y="2062"/>
                  </a:lnTo>
                  <a:lnTo>
                    <a:pt x="12172" y="2025"/>
                  </a:lnTo>
                  <a:lnTo>
                    <a:pt x="12153" y="2020"/>
                  </a:lnTo>
                  <a:close/>
                  <a:moveTo>
                    <a:pt x="12162" y="2096"/>
                  </a:moveTo>
                  <a:lnTo>
                    <a:pt x="12115" y="2119"/>
                  </a:lnTo>
                  <a:lnTo>
                    <a:pt x="12113" y="2165"/>
                  </a:lnTo>
                  <a:lnTo>
                    <a:pt x="12121" y="2180"/>
                  </a:lnTo>
                  <a:lnTo>
                    <a:pt x="12155" y="2203"/>
                  </a:lnTo>
                  <a:lnTo>
                    <a:pt x="12200" y="2170"/>
                  </a:lnTo>
                  <a:lnTo>
                    <a:pt x="12231" y="2134"/>
                  </a:lnTo>
                  <a:lnTo>
                    <a:pt x="12231" y="2104"/>
                  </a:lnTo>
                  <a:lnTo>
                    <a:pt x="12162" y="2096"/>
                  </a:lnTo>
                  <a:close/>
                  <a:moveTo>
                    <a:pt x="12874" y="2106"/>
                  </a:moveTo>
                  <a:lnTo>
                    <a:pt x="12791" y="2118"/>
                  </a:lnTo>
                  <a:lnTo>
                    <a:pt x="12732" y="2150"/>
                  </a:lnTo>
                  <a:lnTo>
                    <a:pt x="12759" y="2176"/>
                  </a:lnTo>
                  <a:lnTo>
                    <a:pt x="12810" y="2188"/>
                  </a:lnTo>
                  <a:lnTo>
                    <a:pt x="12775" y="2217"/>
                  </a:lnTo>
                  <a:lnTo>
                    <a:pt x="12719" y="2252"/>
                  </a:lnTo>
                  <a:lnTo>
                    <a:pt x="12732" y="2283"/>
                  </a:lnTo>
                  <a:lnTo>
                    <a:pt x="12808" y="2284"/>
                  </a:lnTo>
                  <a:lnTo>
                    <a:pt x="12899" y="2200"/>
                  </a:lnTo>
                  <a:lnTo>
                    <a:pt x="12943" y="2249"/>
                  </a:lnTo>
                  <a:lnTo>
                    <a:pt x="12907" y="2321"/>
                  </a:lnTo>
                  <a:lnTo>
                    <a:pt x="12931" y="2409"/>
                  </a:lnTo>
                  <a:lnTo>
                    <a:pt x="12998" y="2422"/>
                  </a:lnTo>
                  <a:lnTo>
                    <a:pt x="13182" y="2422"/>
                  </a:lnTo>
                  <a:lnTo>
                    <a:pt x="13172" y="2377"/>
                  </a:lnTo>
                  <a:lnTo>
                    <a:pt x="13027" y="2256"/>
                  </a:lnTo>
                  <a:lnTo>
                    <a:pt x="13152" y="2294"/>
                  </a:lnTo>
                  <a:lnTo>
                    <a:pt x="13195" y="2277"/>
                  </a:lnTo>
                  <a:lnTo>
                    <a:pt x="13147" y="2235"/>
                  </a:lnTo>
                  <a:lnTo>
                    <a:pt x="13005" y="2185"/>
                  </a:lnTo>
                  <a:lnTo>
                    <a:pt x="12874" y="2106"/>
                  </a:lnTo>
                  <a:close/>
                  <a:moveTo>
                    <a:pt x="12298" y="2150"/>
                  </a:moveTo>
                  <a:lnTo>
                    <a:pt x="12259" y="2187"/>
                  </a:lnTo>
                  <a:lnTo>
                    <a:pt x="12224" y="2234"/>
                  </a:lnTo>
                  <a:lnTo>
                    <a:pt x="12251" y="2306"/>
                  </a:lnTo>
                  <a:lnTo>
                    <a:pt x="12283" y="2350"/>
                  </a:lnTo>
                  <a:lnTo>
                    <a:pt x="12332" y="2323"/>
                  </a:lnTo>
                  <a:lnTo>
                    <a:pt x="12332" y="2284"/>
                  </a:lnTo>
                  <a:lnTo>
                    <a:pt x="12396" y="2283"/>
                  </a:lnTo>
                  <a:lnTo>
                    <a:pt x="12340" y="2239"/>
                  </a:lnTo>
                  <a:lnTo>
                    <a:pt x="12333" y="2187"/>
                  </a:lnTo>
                  <a:lnTo>
                    <a:pt x="12298" y="2150"/>
                  </a:lnTo>
                  <a:close/>
                  <a:moveTo>
                    <a:pt x="13386" y="2296"/>
                  </a:moveTo>
                  <a:lnTo>
                    <a:pt x="13354" y="2345"/>
                  </a:lnTo>
                  <a:lnTo>
                    <a:pt x="13337" y="2384"/>
                  </a:lnTo>
                  <a:lnTo>
                    <a:pt x="13396" y="2464"/>
                  </a:lnTo>
                  <a:lnTo>
                    <a:pt x="13399" y="2515"/>
                  </a:lnTo>
                  <a:lnTo>
                    <a:pt x="13502" y="2619"/>
                  </a:lnTo>
                  <a:lnTo>
                    <a:pt x="13579" y="2575"/>
                  </a:lnTo>
                  <a:lnTo>
                    <a:pt x="13707" y="2594"/>
                  </a:lnTo>
                  <a:lnTo>
                    <a:pt x="13860" y="2612"/>
                  </a:lnTo>
                  <a:lnTo>
                    <a:pt x="13921" y="2621"/>
                  </a:lnTo>
                  <a:lnTo>
                    <a:pt x="13948" y="2527"/>
                  </a:lnTo>
                  <a:lnTo>
                    <a:pt x="14003" y="2501"/>
                  </a:lnTo>
                  <a:lnTo>
                    <a:pt x="13850" y="2409"/>
                  </a:lnTo>
                  <a:lnTo>
                    <a:pt x="13784" y="2417"/>
                  </a:lnTo>
                  <a:lnTo>
                    <a:pt x="13640" y="2390"/>
                  </a:lnTo>
                  <a:lnTo>
                    <a:pt x="13460" y="2328"/>
                  </a:lnTo>
                  <a:lnTo>
                    <a:pt x="13386" y="2296"/>
                  </a:lnTo>
                  <a:close/>
                  <a:moveTo>
                    <a:pt x="12621" y="2345"/>
                  </a:moveTo>
                  <a:lnTo>
                    <a:pt x="12571" y="2353"/>
                  </a:lnTo>
                  <a:lnTo>
                    <a:pt x="12583" y="2392"/>
                  </a:lnTo>
                  <a:lnTo>
                    <a:pt x="12633" y="2419"/>
                  </a:lnTo>
                  <a:lnTo>
                    <a:pt x="12699" y="2421"/>
                  </a:lnTo>
                  <a:lnTo>
                    <a:pt x="12711" y="2370"/>
                  </a:lnTo>
                  <a:lnTo>
                    <a:pt x="12621" y="2345"/>
                  </a:lnTo>
                  <a:close/>
                  <a:moveTo>
                    <a:pt x="12480" y="2385"/>
                  </a:moveTo>
                  <a:lnTo>
                    <a:pt x="12482" y="2422"/>
                  </a:lnTo>
                  <a:lnTo>
                    <a:pt x="12488" y="2436"/>
                  </a:lnTo>
                  <a:lnTo>
                    <a:pt x="12554" y="2441"/>
                  </a:lnTo>
                  <a:lnTo>
                    <a:pt x="12576" y="2434"/>
                  </a:lnTo>
                  <a:lnTo>
                    <a:pt x="12537" y="2399"/>
                  </a:lnTo>
                  <a:lnTo>
                    <a:pt x="12480" y="2385"/>
                  </a:lnTo>
                  <a:close/>
                  <a:moveTo>
                    <a:pt x="12894" y="2449"/>
                  </a:moveTo>
                  <a:lnTo>
                    <a:pt x="12773" y="2479"/>
                  </a:lnTo>
                  <a:lnTo>
                    <a:pt x="12827" y="2505"/>
                  </a:lnTo>
                  <a:lnTo>
                    <a:pt x="12857" y="2543"/>
                  </a:lnTo>
                  <a:lnTo>
                    <a:pt x="13003" y="2574"/>
                  </a:lnTo>
                  <a:lnTo>
                    <a:pt x="13160" y="2597"/>
                  </a:lnTo>
                  <a:lnTo>
                    <a:pt x="13165" y="2554"/>
                  </a:lnTo>
                  <a:lnTo>
                    <a:pt x="13104" y="2513"/>
                  </a:lnTo>
                  <a:lnTo>
                    <a:pt x="12995" y="2478"/>
                  </a:lnTo>
                  <a:lnTo>
                    <a:pt x="12966" y="2454"/>
                  </a:lnTo>
                  <a:lnTo>
                    <a:pt x="12894" y="2449"/>
                  </a:lnTo>
                  <a:close/>
                  <a:moveTo>
                    <a:pt x="17247" y="2870"/>
                  </a:moveTo>
                  <a:lnTo>
                    <a:pt x="17200" y="2878"/>
                  </a:lnTo>
                  <a:lnTo>
                    <a:pt x="17200" y="2939"/>
                  </a:lnTo>
                  <a:lnTo>
                    <a:pt x="17165" y="2956"/>
                  </a:lnTo>
                  <a:lnTo>
                    <a:pt x="17136" y="2968"/>
                  </a:lnTo>
                  <a:lnTo>
                    <a:pt x="17168" y="3037"/>
                  </a:lnTo>
                  <a:lnTo>
                    <a:pt x="17176" y="3077"/>
                  </a:lnTo>
                  <a:lnTo>
                    <a:pt x="17193" y="3149"/>
                  </a:lnTo>
                  <a:lnTo>
                    <a:pt x="17228" y="3166"/>
                  </a:lnTo>
                  <a:lnTo>
                    <a:pt x="17284" y="3163"/>
                  </a:lnTo>
                  <a:lnTo>
                    <a:pt x="17260" y="3089"/>
                  </a:lnTo>
                  <a:lnTo>
                    <a:pt x="17289" y="3089"/>
                  </a:lnTo>
                  <a:lnTo>
                    <a:pt x="17291" y="3033"/>
                  </a:lnTo>
                  <a:lnTo>
                    <a:pt x="17323" y="3025"/>
                  </a:lnTo>
                  <a:lnTo>
                    <a:pt x="17292" y="2915"/>
                  </a:lnTo>
                  <a:lnTo>
                    <a:pt x="17247" y="2870"/>
                  </a:lnTo>
                  <a:close/>
                  <a:moveTo>
                    <a:pt x="9026" y="2875"/>
                  </a:moveTo>
                  <a:lnTo>
                    <a:pt x="8879" y="2880"/>
                  </a:lnTo>
                  <a:lnTo>
                    <a:pt x="8709" y="2919"/>
                  </a:lnTo>
                  <a:lnTo>
                    <a:pt x="8642" y="2956"/>
                  </a:lnTo>
                  <a:lnTo>
                    <a:pt x="8588" y="2929"/>
                  </a:lnTo>
                  <a:lnTo>
                    <a:pt x="8457" y="2988"/>
                  </a:lnTo>
                  <a:lnTo>
                    <a:pt x="8452" y="3023"/>
                  </a:lnTo>
                  <a:lnTo>
                    <a:pt x="8597" y="3037"/>
                  </a:lnTo>
                  <a:lnTo>
                    <a:pt x="8624" y="3060"/>
                  </a:lnTo>
                  <a:lnTo>
                    <a:pt x="8751" y="3074"/>
                  </a:lnTo>
                  <a:lnTo>
                    <a:pt x="8807" y="3138"/>
                  </a:lnTo>
                  <a:lnTo>
                    <a:pt x="8964" y="3055"/>
                  </a:lnTo>
                  <a:lnTo>
                    <a:pt x="9036" y="3028"/>
                  </a:lnTo>
                  <a:lnTo>
                    <a:pt x="9041" y="2996"/>
                  </a:lnTo>
                  <a:lnTo>
                    <a:pt x="8984" y="2983"/>
                  </a:lnTo>
                  <a:lnTo>
                    <a:pt x="8994" y="2951"/>
                  </a:lnTo>
                  <a:lnTo>
                    <a:pt x="9061" y="2942"/>
                  </a:lnTo>
                  <a:lnTo>
                    <a:pt x="9026" y="2875"/>
                  </a:lnTo>
                  <a:close/>
                  <a:moveTo>
                    <a:pt x="9081" y="3038"/>
                  </a:moveTo>
                  <a:lnTo>
                    <a:pt x="8990" y="3062"/>
                  </a:lnTo>
                  <a:lnTo>
                    <a:pt x="8979" y="3094"/>
                  </a:lnTo>
                  <a:lnTo>
                    <a:pt x="8928" y="3099"/>
                  </a:lnTo>
                  <a:lnTo>
                    <a:pt x="8883" y="3171"/>
                  </a:lnTo>
                  <a:lnTo>
                    <a:pt x="8895" y="3239"/>
                  </a:lnTo>
                  <a:lnTo>
                    <a:pt x="8990" y="3266"/>
                  </a:lnTo>
                  <a:lnTo>
                    <a:pt x="9059" y="3217"/>
                  </a:lnTo>
                  <a:lnTo>
                    <a:pt x="9113" y="3160"/>
                  </a:lnTo>
                  <a:lnTo>
                    <a:pt x="9063" y="3139"/>
                  </a:lnTo>
                  <a:lnTo>
                    <a:pt x="9113" y="3107"/>
                  </a:lnTo>
                  <a:lnTo>
                    <a:pt x="9081" y="3038"/>
                  </a:lnTo>
                  <a:close/>
                  <a:moveTo>
                    <a:pt x="8684" y="3123"/>
                  </a:moveTo>
                  <a:lnTo>
                    <a:pt x="8622" y="3141"/>
                  </a:lnTo>
                  <a:lnTo>
                    <a:pt x="8580" y="3124"/>
                  </a:lnTo>
                  <a:lnTo>
                    <a:pt x="8526" y="3176"/>
                  </a:lnTo>
                  <a:lnTo>
                    <a:pt x="8592" y="3234"/>
                  </a:lnTo>
                  <a:lnTo>
                    <a:pt x="8639" y="3192"/>
                  </a:lnTo>
                  <a:lnTo>
                    <a:pt x="8709" y="3176"/>
                  </a:lnTo>
                  <a:lnTo>
                    <a:pt x="8684" y="3123"/>
                  </a:lnTo>
                  <a:close/>
                  <a:moveTo>
                    <a:pt x="5121" y="3128"/>
                  </a:moveTo>
                  <a:lnTo>
                    <a:pt x="5055" y="3153"/>
                  </a:lnTo>
                  <a:lnTo>
                    <a:pt x="4937" y="3252"/>
                  </a:lnTo>
                  <a:lnTo>
                    <a:pt x="5036" y="3261"/>
                  </a:lnTo>
                  <a:lnTo>
                    <a:pt x="5121" y="3218"/>
                  </a:lnTo>
                  <a:lnTo>
                    <a:pt x="5121" y="3128"/>
                  </a:lnTo>
                  <a:close/>
                  <a:moveTo>
                    <a:pt x="16858" y="3257"/>
                  </a:moveTo>
                  <a:lnTo>
                    <a:pt x="16902" y="3333"/>
                  </a:lnTo>
                  <a:lnTo>
                    <a:pt x="16899" y="3362"/>
                  </a:lnTo>
                  <a:lnTo>
                    <a:pt x="16946" y="3380"/>
                  </a:lnTo>
                  <a:lnTo>
                    <a:pt x="17005" y="3388"/>
                  </a:lnTo>
                  <a:lnTo>
                    <a:pt x="17032" y="3365"/>
                  </a:lnTo>
                  <a:lnTo>
                    <a:pt x="17085" y="3358"/>
                  </a:lnTo>
                  <a:lnTo>
                    <a:pt x="17127" y="3333"/>
                  </a:lnTo>
                  <a:lnTo>
                    <a:pt x="17114" y="3303"/>
                  </a:lnTo>
                  <a:lnTo>
                    <a:pt x="17032" y="3331"/>
                  </a:lnTo>
                  <a:lnTo>
                    <a:pt x="16858" y="3257"/>
                  </a:lnTo>
                  <a:close/>
                  <a:moveTo>
                    <a:pt x="9147" y="3634"/>
                  </a:moveTo>
                  <a:lnTo>
                    <a:pt x="9160" y="3681"/>
                  </a:lnTo>
                  <a:lnTo>
                    <a:pt x="9100" y="3688"/>
                  </a:lnTo>
                  <a:lnTo>
                    <a:pt x="9068" y="3727"/>
                  </a:lnTo>
                  <a:lnTo>
                    <a:pt x="9108" y="3742"/>
                  </a:lnTo>
                  <a:lnTo>
                    <a:pt x="9139" y="3734"/>
                  </a:lnTo>
                  <a:lnTo>
                    <a:pt x="9162" y="3749"/>
                  </a:lnTo>
                  <a:lnTo>
                    <a:pt x="9199" y="3767"/>
                  </a:lnTo>
                  <a:lnTo>
                    <a:pt x="9229" y="3764"/>
                  </a:lnTo>
                  <a:lnTo>
                    <a:pt x="9253" y="3720"/>
                  </a:lnTo>
                  <a:lnTo>
                    <a:pt x="9214" y="3712"/>
                  </a:lnTo>
                  <a:lnTo>
                    <a:pt x="9167" y="3715"/>
                  </a:lnTo>
                  <a:lnTo>
                    <a:pt x="9213" y="3693"/>
                  </a:lnTo>
                  <a:lnTo>
                    <a:pt x="9196" y="3663"/>
                  </a:lnTo>
                  <a:lnTo>
                    <a:pt x="9147" y="3634"/>
                  </a:lnTo>
                  <a:close/>
                  <a:moveTo>
                    <a:pt x="3463" y="3636"/>
                  </a:moveTo>
                  <a:lnTo>
                    <a:pt x="3429" y="3641"/>
                  </a:lnTo>
                  <a:lnTo>
                    <a:pt x="3338" y="3707"/>
                  </a:lnTo>
                  <a:lnTo>
                    <a:pt x="3291" y="3764"/>
                  </a:lnTo>
                  <a:lnTo>
                    <a:pt x="3365" y="3742"/>
                  </a:lnTo>
                  <a:lnTo>
                    <a:pt x="3476" y="3670"/>
                  </a:lnTo>
                  <a:lnTo>
                    <a:pt x="3463" y="3636"/>
                  </a:lnTo>
                  <a:close/>
                  <a:moveTo>
                    <a:pt x="3298" y="3693"/>
                  </a:moveTo>
                  <a:lnTo>
                    <a:pt x="3220" y="3754"/>
                  </a:lnTo>
                  <a:lnTo>
                    <a:pt x="3084" y="3843"/>
                  </a:lnTo>
                  <a:lnTo>
                    <a:pt x="3035" y="3899"/>
                  </a:lnTo>
                  <a:lnTo>
                    <a:pt x="3050" y="3914"/>
                  </a:lnTo>
                  <a:lnTo>
                    <a:pt x="3020" y="3961"/>
                  </a:lnTo>
                  <a:lnTo>
                    <a:pt x="3161" y="3880"/>
                  </a:lnTo>
                  <a:lnTo>
                    <a:pt x="3272" y="3772"/>
                  </a:lnTo>
                  <a:lnTo>
                    <a:pt x="3262" y="3747"/>
                  </a:lnTo>
                  <a:lnTo>
                    <a:pt x="3298" y="3693"/>
                  </a:lnTo>
                  <a:close/>
                  <a:moveTo>
                    <a:pt x="8347" y="4318"/>
                  </a:moveTo>
                  <a:lnTo>
                    <a:pt x="8278" y="4368"/>
                  </a:lnTo>
                  <a:lnTo>
                    <a:pt x="8083" y="4368"/>
                  </a:lnTo>
                  <a:lnTo>
                    <a:pt x="8083" y="4410"/>
                  </a:lnTo>
                  <a:lnTo>
                    <a:pt x="7898" y="4417"/>
                  </a:lnTo>
                  <a:lnTo>
                    <a:pt x="7809" y="4466"/>
                  </a:lnTo>
                  <a:lnTo>
                    <a:pt x="7752" y="4446"/>
                  </a:lnTo>
                  <a:lnTo>
                    <a:pt x="7664" y="4499"/>
                  </a:lnTo>
                  <a:lnTo>
                    <a:pt x="7662" y="4595"/>
                  </a:lnTo>
                  <a:lnTo>
                    <a:pt x="7597" y="4648"/>
                  </a:lnTo>
                  <a:lnTo>
                    <a:pt x="7662" y="4789"/>
                  </a:lnTo>
                  <a:lnTo>
                    <a:pt x="7693" y="4804"/>
                  </a:lnTo>
                  <a:lnTo>
                    <a:pt x="7772" y="4649"/>
                  </a:lnTo>
                  <a:lnTo>
                    <a:pt x="7901" y="4562"/>
                  </a:lnTo>
                  <a:lnTo>
                    <a:pt x="8095" y="4525"/>
                  </a:lnTo>
                  <a:lnTo>
                    <a:pt x="8287" y="4479"/>
                  </a:lnTo>
                  <a:lnTo>
                    <a:pt x="8514" y="4479"/>
                  </a:lnTo>
                  <a:lnTo>
                    <a:pt x="8666" y="4515"/>
                  </a:lnTo>
                  <a:lnTo>
                    <a:pt x="8834" y="4553"/>
                  </a:lnTo>
                  <a:lnTo>
                    <a:pt x="8898" y="4535"/>
                  </a:lnTo>
                  <a:lnTo>
                    <a:pt x="8935" y="4474"/>
                  </a:lnTo>
                  <a:lnTo>
                    <a:pt x="8866" y="4442"/>
                  </a:lnTo>
                  <a:lnTo>
                    <a:pt x="8767" y="4437"/>
                  </a:lnTo>
                  <a:lnTo>
                    <a:pt x="8659" y="4368"/>
                  </a:lnTo>
                  <a:lnTo>
                    <a:pt x="8482" y="4338"/>
                  </a:lnTo>
                  <a:lnTo>
                    <a:pt x="8347" y="4318"/>
                  </a:lnTo>
                  <a:close/>
                  <a:moveTo>
                    <a:pt x="2766" y="4328"/>
                  </a:moveTo>
                  <a:lnTo>
                    <a:pt x="2715" y="4355"/>
                  </a:lnTo>
                  <a:lnTo>
                    <a:pt x="2599" y="4536"/>
                  </a:lnTo>
                  <a:lnTo>
                    <a:pt x="2567" y="4599"/>
                  </a:lnTo>
                  <a:lnTo>
                    <a:pt x="2496" y="4708"/>
                  </a:lnTo>
                  <a:lnTo>
                    <a:pt x="2543" y="4686"/>
                  </a:lnTo>
                  <a:lnTo>
                    <a:pt x="2584" y="4644"/>
                  </a:lnTo>
                  <a:lnTo>
                    <a:pt x="2658" y="4616"/>
                  </a:lnTo>
                  <a:lnTo>
                    <a:pt x="2676" y="4545"/>
                  </a:lnTo>
                  <a:lnTo>
                    <a:pt x="2705" y="4452"/>
                  </a:lnTo>
                  <a:lnTo>
                    <a:pt x="2766" y="4328"/>
                  </a:lnTo>
                  <a:close/>
                  <a:moveTo>
                    <a:pt x="10184" y="4360"/>
                  </a:moveTo>
                  <a:lnTo>
                    <a:pt x="10110" y="4373"/>
                  </a:lnTo>
                  <a:lnTo>
                    <a:pt x="9980" y="4442"/>
                  </a:lnTo>
                  <a:lnTo>
                    <a:pt x="10002" y="4483"/>
                  </a:lnTo>
                  <a:lnTo>
                    <a:pt x="9963" y="4592"/>
                  </a:lnTo>
                  <a:lnTo>
                    <a:pt x="9985" y="4664"/>
                  </a:lnTo>
                  <a:lnTo>
                    <a:pt x="10056" y="4735"/>
                  </a:lnTo>
                  <a:lnTo>
                    <a:pt x="10140" y="4737"/>
                  </a:lnTo>
                  <a:lnTo>
                    <a:pt x="10204" y="4607"/>
                  </a:lnTo>
                  <a:lnTo>
                    <a:pt x="10201" y="4447"/>
                  </a:lnTo>
                  <a:lnTo>
                    <a:pt x="10184" y="4360"/>
                  </a:lnTo>
                  <a:close/>
                  <a:moveTo>
                    <a:pt x="16633" y="4552"/>
                  </a:moveTo>
                  <a:lnTo>
                    <a:pt x="16580" y="4558"/>
                  </a:lnTo>
                  <a:lnTo>
                    <a:pt x="16567" y="4599"/>
                  </a:lnTo>
                  <a:lnTo>
                    <a:pt x="16587" y="4649"/>
                  </a:lnTo>
                  <a:lnTo>
                    <a:pt x="16638" y="4742"/>
                  </a:lnTo>
                  <a:lnTo>
                    <a:pt x="16712" y="4769"/>
                  </a:lnTo>
                  <a:lnTo>
                    <a:pt x="16757" y="4752"/>
                  </a:lnTo>
                  <a:lnTo>
                    <a:pt x="16703" y="4649"/>
                  </a:lnTo>
                  <a:lnTo>
                    <a:pt x="16633" y="4552"/>
                  </a:lnTo>
                  <a:close/>
                  <a:moveTo>
                    <a:pt x="10239" y="4686"/>
                  </a:moveTo>
                  <a:lnTo>
                    <a:pt x="10206" y="4696"/>
                  </a:lnTo>
                  <a:lnTo>
                    <a:pt x="10059" y="4876"/>
                  </a:lnTo>
                  <a:lnTo>
                    <a:pt x="10290" y="4865"/>
                  </a:lnTo>
                  <a:lnTo>
                    <a:pt x="10320" y="4804"/>
                  </a:lnTo>
                  <a:lnTo>
                    <a:pt x="10261" y="4701"/>
                  </a:lnTo>
                  <a:lnTo>
                    <a:pt x="10239" y="4686"/>
                  </a:lnTo>
                  <a:close/>
                  <a:moveTo>
                    <a:pt x="13926" y="4750"/>
                  </a:moveTo>
                  <a:lnTo>
                    <a:pt x="13840" y="4775"/>
                  </a:lnTo>
                  <a:lnTo>
                    <a:pt x="13815" y="4806"/>
                  </a:lnTo>
                  <a:lnTo>
                    <a:pt x="13818" y="4814"/>
                  </a:lnTo>
                  <a:lnTo>
                    <a:pt x="13843" y="4907"/>
                  </a:lnTo>
                  <a:lnTo>
                    <a:pt x="13897" y="4934"/>
                  </a:lnTo>
                  <a:lnTo>
                    <a:pt x="13924" y="4887"/>
                  </a:lnTo>
                  <a:lnTo>
                    <a:pt x="13953" y="4831"/>
                  </a:lnTo>
                  <a:lnTo>
                    <a:pt x="13946" y="4767"/>
                  </a:lnTo>
                  <a:lnTo>
                    <a:pt x="13926" y="4750"/>
                  </a:lnTo>
                  <a:close/>
                  <a:moveTo>
                    <a:pt x="15448" y="5124"/>
                  </a:moveTo>
                  <a:lnTo>
                    <a:pt x="15399" y="5166"/>
                  </a:lnTo>
                  <a:lnTo>
                    <a:pt x="15333" y="5185"/>
                  </a:lnTo>
                  <a:lnTo>
                    <a:pt x="15331" y="5230"/>
                  </a:lnTo>
                  <a:lnTo>
                    <a:pt x="15283" y="5243"/>
                  </a:lnTo>
                  <a:lnTo>
                    <a:pt x="15340" y="5286"/>
                  </a:lnTo>
                  <a:lnTo>
                    <a:pt x="15362" y="5282"/>
                  </a:lnTo>
                  <a:lnTo>
                    <a:pt x="15379" y="5227"/>
                  </a:lnTo>
                  <a:lnTo>
                    <a:pt x="15419" y="5223"/>
                  </a:lnTo>
                  <a:lnTo>
                    <a:pt x="15475" y="5203"/>
                  </a:lnTo>
                  <a:lnTo>
                    <a:pt x="15463" y="5139"/>
                  </a:lnTo>
                  <a:lnTo>
                    <a:pt x="15448" y="5124"/>
                  </a:lnTo>
                  <a:close/>
                  <a:moveTo>
                    <a:pt x="11803" y="5142"/>
                  </a:moveTo>
                  <a:lnTo>
                    <a:pt x="11689" y="5164"/>
                  </a:lnTo>
                  <a:lnTo>
                    <a:pt x="11642" y="5206"/>
                  </a:lnTo>
                  <a:lnTo>
                    <a:pt x="11655" y="5319"/>
                  </a:lnTo>
                  <a:lnTo>
                    <a:pt x="11785" y="5400"/>
                  </a:lnTo>
                  <a:lnTo>
                    <a:pt x="11847" y="5344"/>
                  </a:lnTo>
                  <a:lnTo>
                    <a:pt x="12017" y="5299"/>
                  </a:lnTo>
                  <a:lnTo>
                    <a:pt x="11995" y="5176"/>
                  </a:lnTo>
                  <a:lnTo>
                    <a:pt x="11803" y="5142"/>
                  </a:lnTo>
                  <a:close/>
                  <a:moveTo>
                    <a:pt x="12275" y="5158"/>
                  </a:moveTo>
                  <a:lnTo>
                    <a:pt x="12145" y="5161"/>
                  </a:lnTo>
                  <a:lnTo>
                    <a:pt x="12054" y="5168"/>
                  </a:lnTo>
                  <a:lnTo>
                    <a:pt x="12071" y="5220"/>
                  </a:lnTo>
                  <a:lnTo>
                    <a:pt x="12184" y="5249"/>
                  </a:lnTo>
                  <a:lnTo>
                    <a:pt x="12261" y="5235"/>
                  </a:lnTo>
                  <a:lnTo>
                    <a:pt x="12275" y="5158"/>
                  </a:lnTo>
                  <a:close/>
                  <a:moveTo>
                    <a:pt x="16001" y="5235"/>
                  </a:moveTo>
                  <a:lnTo>
                    <a:pt x="15968" y="5275"/>
                  </a:lnTo>
                  <a:lnTo>
                    <a:pt x="15968" y="5356"/>
                  </a:lnTo>
                  <a:lnTo>
                    <a:pt x="16027" y="5344"/>
                  </a:lnTo>
                  <a:lnTo>
                    <a:pt x="16074" y="5321"/>
                  </a:lnTo>
                  <a:lnTo>
                    <a:pt x="16065" y="5265"/>
                  </a:lnTo>
                  <a:lnTo>
                    <a:pt x="16001" y="5235"/>
                  </a:lnTo>
                  <a:close/>
                  <a:moveTo>
                    <a:pt x="11982" y="5479"/>
                  </a:moveTo>
                  <a:lnTo>
                    <a:pt x="11926" y="5511"/>
                  </a:lnTo>
                  <a:lnTo>
                    <a:pt x="11904" y="5585"/>
                  </a:lnTo>
                  <a:lnTo>
                    <a:pt x="11916" y="5590"/>
                  </a:lnTo>
                  <a:lnTo>
                    <a:pt x="12027" y="5580"/>
                  </a:lnTo>
                  <a:lnTo>
                    <a:pt x="12103" y="5557"/>
                  </a:lnTo>
                  <a:lnTo>
                    <a:pt x="12078" y="5518"/>
                  </a:lnTo>
                  <a:lnTo>
                    <a:pt x="11982" y="5479"/>
                  </a:lnTo>
                  <a:close/>
                  <a:moveTo>
                    <a:pt x="2156" y="5700"/>
                  </a:moveTo>
                  <a:lnTo>
                    <a:pt x="2114" y="5722"/>
                  </a:lnTo>
                  <a:lnTo>
                    <a:pt x="2074" y="5873"/>
                  </a:lnTo>
                  <a:lnTo>
                    <a:pt x="2057" y="5890"/>
                  </a:lnTo>
                  <a:lnTo>
                    <a:pt x="2047" y="6038"/>
                  </a:lnTo>
                  <a:lnTo>
                    <a:pt x="2079" y="6019"/>
                  </a:lnTo>
                  <a:lnTo>
                    <a:pt x="2070" y="5974"/>
                  </a:lnTo>
                  <a:lnTo>
                    <a:pt x="2089" y="5959"/>
                  </a:lnTo>
                  <a:lnTo>
                    <a:pt x="2106" y="5871"/>
                  </a:lnTo>
                  <a:lnTo>
                    <a:pt x="2111" y="5792"/>
                  </a:lnTo>
                  <a:lnTo>
                    <a:pt x="2156" y="5700"/>
                  </a:lnTo>
                  <a:close/>
                  <a:moveTo>
                    <a:pt x="2045" y="6689"/>
                  </a:moveTo>
                  <a:lnTo>
                    <a:pt x="2003" y="6760"/>
                  </a:lnTo>
                  <a:lnTo>
                    <a:pt x="1993" y="6827"/>
                  </a:lnTo>
                  <a:lnTo>
                    <a:pt x="2047" y="6893"/>
                  </a:lnTo>
                  <a:lnTo>
                    <a:pt x="2055" y="6881"/>
                  </a:lnTo>
                  <a:lnTo>
                    <a:pt x="2074" y="6851"/>
                  </a:lnTo>
                  <a:lnTo>
                    <a:pt x="2128" y="6876"/>
                  </a:lnTo>
                  <a:lnTo>
                    <a:pt x="2086" y="6812"/>
                  </a:lnTo>
                  <a:lnTo>
                    <a:pt x="2081" y="6733"/>
                  </a:lnTo>
                  <a:lnTo>
                    <a:pt x="2054" y="6743"/>
                  </a:lnTo>
                  <a:lnTo>
                    <a:pt x="2052" y="6737"/>
                  </a:lnTo>
                  <a:lnTo>
                    <a:pt x="2045" y="6689"/>
                  </a:lnTo>
                  <a:close/>
                  <a:moveTo>
                    <a:pt x="3671" y="7001"/>
                  </a:moveTo>
                  <a:lnTo>
                    <a:pt x="3732" y="7065"/>
                  </a:lnTo>
                  <a:lnTo>
                    <a:pt x="3828" y="7033"/>
                  </a:lnTo>
                  <a:lnTo>
                    <a:pt x="3895" y="7087"/>
                  </a:lnTo>
                  <a:lnTo>
                    <a:pt x="4005" y="7130"/>
                  </a:lnTo>
                  <a:lnTo>
                    <a:pt x="4013" y="7233"/>
                  </a:lnTo>
                  <a:lnTo>
                    <a:pt x="4069" y="7312"/>
                  </a:lnTo>
                  <a:lnTo>
                    <a:pt x="4000" y="7406"/>
                  </a:lnTo>
                  <a:lnTo>
                    <a:pt x="3870" y="7518"/>
                  </a:lnTo>
                  <a:lnTo>
                    <a:pt x="3845" y="7423"/>
                  </a:lnTo>
                  <a:lnTo>
                    <a:pt x="3782" y="7369"/>
                  </a:lnTo>
                  <a:lnTo>
                    <a:pt x="3690" y="7460"/>
                  </a:lnTo>
                  <a:lnTo>
                    <a:pt x="3656" y="7361"/>
                  </a:lnTo>
                  <a:lnTo>
                    <a:pt x="3617" y="7406"/>
                  </a:lnTo>
                  <a:lnTo>
                    <a:pt x="3612" y="7487"/>
                  </a:lnTo>
                  <a:lnTo>
                    <a:pt x="3526" y="7644"/>
                  </a:lnTo>
                  <a:lnTo>
                    <a:pt x="3545" y="7794"/>
                  </a:lnTo>
                  <a:lnTo>
                    <a:pt x="3515" y="7856"/>
                  </a:lnTo>
                  <a:lnTo>
                    <a:pt x="3454" y="7890"/>
                  </a:lnTo>
                  <a:lnTo>
                    <a:pt x="3429" y="7927"/>
                  </a:lnTo>
                  <a:lnTo>
                    <a:pt x="3372" y="8041"/>
                  </a:lnTo>
                  <a:lnTo>
                    <a:pt x="3461" y="7954"/>
                  </a:lnTo>
                  <a:lnTo>
                    <a:pt x="3535" y="7992"/>
                  </a:lnTo>
                  <a:lnTo>
                    <a:pt x="3484" y="8095"/>
                  </a:lnTo>
                  <a:lnTo>
                    <a:pt x="3461" y="8243"/>
                  </a:lnTo>
                  <a:lnTo>
                    <a:pt x="3373" y="8206"/>
                  </a:lnTo>
                  <a:lnTo>
                    <a:pt x="3346" y="8085"/>
                  </a:lnTo>
                  <a:lnTo>
                    <a:pt x="3240" y="8177"/>
                  </a:lnTo>
                  <a:lnTo>
                    <a:pt x="3271" y="8248"/>
                  </a:lnTo>
                  <a:lnTo>
                    <a:pt x="3181" y="8317"/>
                  </a:lnTo>
                  <a:lnTo>
                    <a:pt x="3190" y="8437"/>
                  </a:lnTo>
                  <a:lnTo>
                    <a:pt x="3070" y="8566"/>
                  </a:lnTo>
                  <a:lnTo>
                    <a:pt x="3008" y="8681"/>
                  </a:lnTo>
                  <a:lnTo>
                    <a:pt x="2978" y="8704"/>
                  </a:lnTo>
                  <a:lnTo>
                    <a:pt x="2858" y="8588"/>
                  </a:lnTo>
                  <a:lnTo>
                    <a:pt x="2798" y="8423"/>
                  </a:lnTo>
                  <a:lnTo>
                    <a:pt x="2814" y="8287"/>
                  </a:lnTo>
                  <a:lnTo>
                    <a:pt x="2789" y="8166"/>
                  </a:lnTo>
                  <a:lnTo>
                    <a:pt x="2853" y="8038"/>
                  </a:lnTo>
                  <a:lnTo>
                    <a:pt x="2907" y="7970"/>
                  </a:lnTo>
                  <a:lnTo>
                    <a:pt x="2951" y="7975"/>
                  </a:lnTo>
                  <a:lnTo>
                    <a:pt x="2998" y="7947"/>
                  </a:lnTo>
                  <a:lnTo>
                    <a:pt x="3094" y="7863"/>
                  </a:lnTo>
                  <a:lnTo>
                    <a:pt x="3144" y="7930"/>
                  </a:lnTo>
                  <a:lnTo>
                    <a:pt x="3160" y="7866"/>
                  </a:lnTo>
                  <a:lnTo>
                    <a:pt x="3143" y="7816"/>
                  </a:lnTo>
                  <a:lnTo>
                    <a:pt x="3200" y="7676"/>
                  </a:lnTo>
                  <a:lnTo>
                    <a:pt x="3239" y="7560"/>
                  </a:lnTo>
                  <a:lnTo>
                    <a:pt x="3333" y="7309"/>
                  </a:lnTo>
                  <a:lnTo>
                    <a:pt x="3419" y="7235"/>
                  </a:lnTo>
                  <a:lnTo>
                    <a:pt x="3501" y="7036"/>
                  </a:lnTo>
                  <a:lnTo>
                    <a:pt x="3671" y="7001"/>
                  </a:lnTo>
                  <a:close/>
                  <a:moveTo>
                    <a:pt x="13274" y="8740"/>
                  </a:moveTo>
                  <a:lnTo>
                    <a:pt x="13237" y="8777"/>
                  </a:lnTo>
                  <a:lnTo>
                    <a:pt x="13305" y="8847"/>
                  </a:lnTo>
                  <a:lnTo>
                    <a:pt x="13236" y="8957"/>
                  </a:lnTo>
                  <a:lnTo>
                    <a:pt x="13301" y="9204"/>
                  </a:lnTo>
                  <a:lnTo>
                    <a:pt x="13419" y="9362"/>
                  </a:lnTo>
                  <a:lnTo>
                    <a:pt x="13487" y="9603"/>
                  </a:lnTo>
                  <a:lnTo>
                    <a:pt x="13500" y="9746"/>
                  </a:lnTo>
                  <a:lnTo>
                    <a:pt x="13571" y="9936"/>
                  </a:lnTo>
                  <a:lnTo>
                    <a:pt x="13608" y="10117"/>
                  </a:lnTo>
                  <a:lnTo>
                    <a:pt x="13672" y="10261"/>
                  </a:lnTo>
                  <a:lnTo>
                    <a:pt x="13710" y="10100"/>
                  </a:lnTo>
                  <a:lnTo>
                    <a:pt x="13833" y="10181"/>
                  </a:lnTo>
                  <a:lnTo>
                    <a:pt x="13800" y="10054"/>
                  </a:lnTo>
                  <a:lnTo>
                    <a:pt x="13630" y="9904"/>
                  </a:lnTo>
                  <a:lnTo>
                    <a:pt x="13621" y="9623"/>
                  </a:lnTo>
                  <a:lnTo>
                    <a:pt x="13806" y="9630"/>
                  </a:lnTo>
                  <a:lnTo>
                    <a:pt x="13591" y="9351"/>
                  </a:lnTo>
                  <a:lnTo>
                    <a:pt x="13488" y="9184"/>
                  </a:lnTo>
                  <a:lnTo>
                    <a:pt x="13433" y="9009"/>
                  </a:lnTo>
                  <a:lnTo>
                    <a:pt x="13340" y="8849"/>
                  </a:lnTo>
                  <a:lnTo>
                    <a:pt x="13274" y="8740"/>
                  </a:lnTo>
                  <a:close/>
                  <a:moveTo>
                    <a:pt x="20868" y="8859"/>
                  </a:moveTo>
                  <a:lnTo>
                    <a:pt x="20853" y="8871"/>
                  </a:lnTo>
                  <a:lnTo>
                    <a:pt x="20839" y="8903"/>
                  </a:lnTo>
                  <a:lnTo>
                    <a:pt x="20843" y="8926"/>
                  </a:lnTo>
                  <a:lnTo>
                    <a:pt x="20846" y="8933"/>
                  </a:lnTo>
                  <a:lnTo>
                    <a:pt x="20854" y="8928"/>
                  </a:lnTo>
                  <a:lnTo>
                    <a:pt x="20871" y="8935"/>
                  </a:lnTo>
                  <a:lnTo>
                    <a:pt x="20873" y="8884"/>
                  </a:lnTo>
                  <a:lnTo>
                    <a:pt x="20868" y="8859"/>
                  </a:lnTo>
                  <a:close/>
                  <a:moveTo>
                    <a:pt x="20942" y="8859"/>
                  </a:moveTo>
                  <a:lnTo>
                    <a:pt x="20930" y="8863"/>
                  </a:lnTo>
                  <a:lnTo>
                    <a:pt x="20922" y="8873"/>
                  </a:lnTo>
                  <a:lnTo>
                    <a:pt x="20905" y="8898"/>
                  </a:lnTo>
                  <a:lnTo>
                    <a:pt x="20901" y="8906"/>
                  </a:lnTo>
                  <a:lnTo>
                    <a:pt x="20906" y="8925"/>
                  </a:lnTo>
                  <a:lnTo>
                    <a:pt x="20920" y="8942"/>
                  </a:lnTo>
                  <a:lnTo>
                    <a:pt x="20928" y="8984"/>
                  </a:lnTo>
                  <a:lnTo>
                    <a:pt x="20933" y="9004"/>
                  </a:lnTo>
                  <a:lnTo>
                    <a:pt x="20959" y="9031"/>
                  </a:lnTo>
                  <a:lnTo>
                    <a:pt x="20975" y="9071"/>
                  </a:lnTo>
                  <a:lnTo>
                    <a:pt x="20989" y="9058"/>
                  </a:lnTo>
                  <a:lnTo>
                    <a:pt x="20982" y="9019"/>
                  </a:lnTo>
                  <a:lnTo>
                    <a:pt x="20977" y="8958"/>
                  </a:lnTo>
                  <a:lnTo>
                    <a:pt x="20970" y="8883"/>
                  </a:lnTo>
                  <a:lnTo>
                    <a:pt x="20967" y="8873"/>
                  </a:lnTo>
                  <a:lnTo>
                    <a:pt x="20942" y="8859"/>
                  </a:lnTo>
                  <a:close/>
                  <a:moveTo>
                    <a:pt x="20824" y="8900"/>
                  </a:moveTo>
                  <a:lnTo>
                    <a:pt x="20811" y="8955"/>
                  </a:lnTo>
                  <a:lnTo>
                    <a:pt x="20817" y="8979"/>
                  </a:lnTo>
                  <a:lnTo>
                    <a:pt x="20831" y="8916"/>
                  </a:lnTo>
                  <a:lnTo>
                    <a:pt x="20824" y="8900"/>
                  </a:lnTo>
                  <a:close/>
                  <a:moveTo>
                    <a:pt x="224" y="8915"/>
                  </a:moveTo>
                  <a:cubicBezTo>
                    <a:pt x="203" y="9031"/>
                    <a:pt x="182" y="9147"/>
                    <a:pt x="165" y="9265"/>
                  </a:cubicBezTo>
                  <a:cubicBezTo>
                    <a:pt x="182" y="9147"/>
                    <a:pt x="203" y="9031"/>
                    <a:pt x="224" y="8915"/>
                  </a:cubicBezTo>
                  <a:close/>
                  <a:moveTo>
                    <a:pt x="20767" y="8984"/>
                  </a:moveTo>
                  <a:lnTo>
                    <a:pt x="20760" y="8985"/>
                  </a:lnTo>
                  <a:lnTo>
                    <a:pt x="20762" y="9036"/>
                  </a:lnTo>
                  <a:lnTo>
                    <a:pt x="20767" y="9036"/>
                  </a:lnTo>
                  <a:lnTo>
                    <a:pt x="20785" y="9049"/>
                  </a:lnTo>
                  <a:lnTo>
                    <a:pt x="20795" y="9012"/>
                  </a:lnTo>
                  <a:lnTo>
                    <a:pt x="20797" y="9004"/>
                  </a:lnTo>
                  <a:lnTo>
                    <a:pt x="20795" y="8990"/>
                  </a:lnTo>
                  <a:lnTo>
                    <a:pt x="20767" y="8984"/>
                  </a:lnTo>
                  <a:close/>
                  <a:moveTo>
                    <a:pt x="20689" y="9083"/>
                  </a:moveTo>
                  <a:lnTo>
                    <a:pt x="20683" y="9108"/>
                  </a:lnTo>
                  <a:lnTo>
                    <a:pt x="20684" y="9140"/>
                  </a:lnTo>
                  <a:lnTo>
                    <a:pt x="20688" y="9155"/>
                  </a:lnTo>
                  <a:lnTo>
                    <a:pt x="20710" y="9139"/>
                  </a:lnTo>
                  <a:lnTo>
                    <a:pt x="20706" y="9112"/>
                  </a:lnTo>
                  <a:lnTo>
                    <a:pt x="20689" y="9083"/>
                  </a:lnTo>
                  <a:close/>
                  <a:moveTo>
                    <a:pt x="126" y="9570"/>
                  </a:moveTo>
                  <a:cubicBezTo>
                    <a:pt x="106" y="9743"/>
                    <a:pt x="91" y="9920"/>
                    <a:pt x="79" y="10096"/>
                  </a:cubicBezTo>
                  <a:cubicBezTo>
                    <a:pt x="91" y="9920"/>
                    <a:pt x="106" y="9744"/>
                    <a:pt x="126" y="9570"/>
                  </a:cubicBezTo>
                  <a:close/>
                  <a:moveTo>
                    <a:pt x="66" y="10317"/>
                  </a:moveTo>
                  <a:cubicBezTo>
                    <a:pt x="57" y="10499"/>
                    <a:pt x="55" y="10683"/>
                    <a:pt x="56" y="10867"/>
                  </a:cubicBezTo>
                  <a:cubicBezTo>
                    <a:pt x="55" y="10845"/>
                    <a:pt x="54" y="10823"/>
                    <a:pt x="54" y="10800"/>
                  </a:cubicBezTo>
                  <a:cubicBezTo>
                    <a:pt x="54" y="10638"/>
                    <a:pt x="58" y="10477"/>
                    <a:pt x="66" y="10317"/>
                  </a:cubicBezTo>
                  <a:close/>
                  <a:moveTo>
                    <a:pt x="13678" y="10340"/>
                  </a:moveTo>
                  <a:lnTo>
                    <a:pt x="13680" y="10492"/>
                  </a:lnTo>
                  <a:lnTo>
                    <a:pt x="13710" y="10753"/>
                  </a:lnTo>
                  <a:lnTo>
                    <a:pt x="13576" y="10800"/>
                  </a:lnTo>
                  <a:lnTo>
                    <a:pt x="13545" y="10957"/>
                  </a:lnTo>
                  <a:lnTo>
                    <a:pt x="13606" y="11133"/>
                  </a:lnTo>
                  <a:lnTo>
                    <a:pt x="13752" y="11091"/>
                  </a:lnTo>
                  <a:lnTo>
                    <a:pt x="13773" y="10872"/>
                  </a:lnTo>
                  <a:lnTo>
                    <a:pt x="14008" y="10938"/>
                  </a:lnTo>
                  <a:lnTo>
                    <a:pt x="14069" y="10724"/>
                  </a:lnTo>
                  <a:lnTo>
                    <a:pt x="14239" y="10615"/>
                  </a:lnTo>
                  <a:lnTo>
                    <a:pt x="14148" y="10425"/>
                  </a:lnTo>
                  <a:lnTo>
                    <a:pt x="14086" y="10529"/>
                  </a:lnTo>
                  <a:lnTo>
                    <a:pt x="13988" y="10517"/>
                  </a:lnTo>
                  <a:lnTo>
                    <a:pt x="13875" y="10487"/>
                  </a:lnTo>
                  <a:lnTo>
                    <a:pt x="13678" y="10340"/>
                  </a:lnTo>
                  <a:close/>
                  <a:moveTo>
                    <a:pt x="13801" y="11118"/>
                  </a:moveTo>
                  <a:lnTo>
                    <a:pt x="13668" y="11189"/>
                  </a:lnTo>
                  <a:lnTo>
                    <a:pt x="13638" y="11318"/>
                  </a:lnTo>
                  <a:lnTo>
                    <a:pt x="13709" y="11515"/>
                  </a:lnTo>
                  <a:lnTo>
                    <a:pt x="13670" y="11759"/>
                  </a:lnTo>
                  <a:lnTo>
                    <a:pt x="13604" y="11850"/>
                  </a:lnTo>
                  <a:lnTo>
                    <a:pt x="13431" y="12079"/>
                  </a:lnTo>
                  <a:lnTo>
                    <a:pt x="13320" y="12014"/>
                  </a:lnTo>
                  <a:lnTo>
                    <a:pt x="13224" y="12369"/>
                  </a:lnTo>
                  <a:lnTo>
                    <a:pt x="13061" y="12362"/>
                  </a:lnTo>
                  <a:lnTo>
                    <a:pt x="12771" y="12466"/>
                  </a:lnTo>
                  <a:lnTo>
                    <a:pt x="12677" y="12608"/>
                  </a:lnTo>
                  <a:lnTo>
                    <a:pt x="12535" y="12724"/>
                  </a:lnTo>
                  <a:lnTo>
                    <a:pt x="12466" y="12850"/>
                  </a:lnTo>
                  <a:lnTo>
                    <a:pt x="12325" y="12924"/>
                  </a:lnTo>
                  <a:lnTo>
                    <a:pt x="12401" y="13040"/>
                  </a:lnTo>
                  <a:lnTo>
                    <a:pt x="12505" y="13081"/>
                  </a:lnTo>
                  <a:lnTo>
                    <a:pt x="12482" y="13249"/>
                  </a:lnTo>
                  <a:lnTo>
                    <a:pt x="12566" y="13310"/>
                  </a:lnTo>
                  <a:lnTo>
                    <a:pt x="12660" y="13221"/>
                  </a:lnTo>
                  <a:lnTo>
                    <a:pt x="12729" y="12897"/>
                  </a:lnTo>
                  <a:lnTo>
                    <a:pt x="12559" y="12785"/>
                  </a:lnTo>
                  <a:lnTo>
                    <a:pt x="12737" y="12756"/>
                  </a:lnTo>
                  <a:lnTo>
                    <a:pt x="12906" y="12642"/>
                  </a:lnTo>
                  <a:lnTo>
                    <a:pt x="13162" y="12554"/>
                  </a:lnTo>
                  <a:lnTo>
                    <a:pt x="13189" y="12689"/>
                  </a:lnTo>
                  <a:lnTo>
                    <a:pt x="13300" y="12739"/>
                  </a:lnTo>
                  <a:lnTo>
                    <a:pt x="13478" y="12488"/>
                  </a:lnTo>
                  <a:lnTo>
                    <a:pt x="13736" y="12418"/>
                  </a:lnTo>
                  <a:lnTo>
                    <a:pt x="13904" y="12286"/>
                  </a:lnTo>
                  <a:lnTo>
                    <a:pt x="13951" y="12140"/>
                  </a:lnTo>
                  <a:lnTo>
                    <a:pt x="13907" y="12056"/>
                  </a:lnTo>
                  <a:lnTo>
                    <a:pt x="13929" y="11898"/>
                  </a:lnTo>
                  <a:lnTo>
                    <a:pt x="13884" y="11712"/>
                  </a:lnTo>
                  <a:lnTo>
                    <a:pt x="13968" y="11495"/>
                  </a:lnTo>
                  <a:lnTo>
                    <a:pt x="13936" y="11347"/>
                  </a:lnTo>
                  <a:lnTo>
                    <a:pt x="13801" y="11118"/>
                  </a:lnTo>
                  <a:close/>
                  <a:moveTo>
                    <a:pt x="66" y="11271"/>
                  </a:moveTo>
                  <a:cubicBezTo>
                    <a:pt x="69" y="11347"/>
                    <a:pt x="74" y="11424"/>
                    <a:pt x="79" y="11500"/>
                  </a:cubicBezTo>
                  <a:cubicBezTo>
                    <a:pt x="74" y="11424"/>
                    <a:pt x="69" y="11348"/>
                    <a:pt x="66" y="11271"/>
                  </a:cubicBezTo>
                  <a:close/>
                  <a:moveTo>
                    <a:pt x="12992" y="12630"/>
                  </a:moveTo>
                  <a:lnTo>
                    <a:pt x="12939" y="12716"/>
                  </a:lnTo>
                  <a:lnTo>
                    <a:pt x="12850" y="12709"/>
                  </a:lnTo>
                  <a:lnTo>
                    <a:pt x="12780" y="12832"/>
                  </a:lnTo>
                  <a:lnTo>
                    <a:pt x="12788" y="12918"/>
                  </a:lnTo>
                  <a:lnTo>
                    <a:pt x="12896" y="12953"/>
                  </a:lnTo>
                  <a:lnTo>
                    <a:pt x="12923" y="12840"/>
                  </a:lnTo>
                  <a:lnTo>
                    <a:pt x="12995" y="12785"/>
                  </a:lnTo>
                  <a:lnTo>
                    <a:pt x="13066" y="12832"/>
                  </a:lnTo>
                  <a:lnTo>
                    <a:pt x="13135" y="12707"/>
                  </a:lnTo>
                  <a:lnTo>
                    <a:pt x="13108" y="12648"/>
                  </a:lnTo>
                  <a:lnTo>
                    <a:pt x="12992" y="12630"/>
                  </a:lnTo>
                  <a:close/>
                  <a:moveTo>
                    <a:pt x="11108" y="14446"/>
                  </a:moveTo>
                  <a:lnTo>
                    <a:pt x="10972" y="14581"/>
                  </a:lnTo>
                  <a:lnTo>
                    <a:pt x="10872" y="14754"/>
                  </a:lnTo>
                  <a:lnTo>
                    <a:pt x="10893" y="14882"/>
                  </a:lnTo>
                  <a:lnTo>
                    <a:pt x="10983" y="15027"/>
                  </a:lnTo>
                  <a:lnTo>
                    <a:pt x="11058" y="14885"/>
                  </a:lnTo>
                  <a:lnTo>
                    <a:pt x="11159" y="14604"/>
                  </a:lnTo>
                  <a:lnTo>
                    <a:pt x="11185" y="14498"/>
                  </a:lnTo>
                  <a:lnTo>
                    <a:pt x="11108" y="14446"/>
                  </a:lnTo>
                  <a:close/>
                  <a:moveTo>
                    <a:pt x="9135" y="15242"/>
                  </a:moveTo>
                  <a:lnTo>
                    <a:pt x="8942" y="15266"/>
                  </a:lnTo>
                  <a:lnTo>
                    <a:pt x="8851" y="15330"/>
                  </a:lnTo>
                  <a:lnTo>
                    <a:pt x="8846" y="15475"/>
                  </a:lnTo>
                  <a:lnTo>
                    <a:pt x="8985" y="15545"/>
                  </a:lnTo>
                  <a:lnTo>
                    <a:pt x="9142" y="15485"/>
                  </a:lnTo>
                  <a:lnTo>
                    <a:pt x="9189" y="15392"/>
                  </a:lnTo>
                  <a:lnTo>
                    <a:pt x="9270" y="15328"/>
                  </a:lnTo>
                  <a:lnTo>
                    <a:pt x="9235" y="15259"/>
                  </a:lnTo>
                  <a:lnTo>
                    <a:pt x="9135" y="15242"/>
                  </a:lnTo>
                  <a:close/>
                  <a:moveTo>
                    <a:pt x="4057" y="15264"/>
                  </a:moveTo>
                  <a:lnTo>
                    <a:pt x="3962" y="15463"/>
                  </a:lnTo>
                  <a:lnTo>
                    <a:pt x="3964" y="15685"/>
                  </a:lnTo>
                  <a:lnTo>
                    <a:pt x="4023" y="15838"/>
                  </a:lnTo>
                  <a:lnTo>
                    <a:pt x="4151" y="15878"/>
                  </a:lnTo>
                  <a:lnTo>
                    <a:pt x="4217" y="15872"/>
                  </a:lnTo>
                  <a:lnTo>
                    <a:pt x="4254" y="15735"/>
                  </a:lnTo>
                  <a:lnTo>
                    <a:pt x="4200" y="15544"/>
                  </a:lnTo>
                  <a:lnTo>
                    <a:pt x="4144" y="15402"/>
                  </a:lnTo>
                  <a:lnTo>
                    <a:pt x="4057" y="15264"/>
                  </a:lnTo>
                  <a:close/>
                  <a:moveTo>
                    <a:pt x="10982" y="15614"/>
                  </a:moveTo>
                  <a:lnTo>
                    <a:pt x="10923" y="15766"/>
                  </a:lnTo>
                  <a:lnTo>
                    <a:pt x="10906" y="16023"/>
                  </a:lnTo>
                  <a:lnTo>
                    <a:pt x="10832" y="15969"/>
                  </a:lnTo>
                  <a:lnTo>
                    <a:pt x="10839" y="16126"/>
                  </a:lnTo>
                  <a:lnTo>
                    <a:pt x="10866" y="16197"/>
                  </a:lnTo>
                  <a:lnTo>
                    <a:pt x="10957" y="16289"/>
                  </a:lnTo>
                  <a:lnTo>
                    <a:pt x="10980" y="16230"/>
                  </a:lnTo>
                  <a:lnTo>
                    <a:pt x="11034" y="16267"/>
                  </a:lnTo>
                  <a:lnTo>
                    <a:pt x="10977" y="16309"/>
                  </a:lnTo>
                  <a:lnTo>
                    <a:pt x="10968" y="16375"/>
                  </a:lnTo>
                  <a:lnTo>
                    <a:pt x="11059" y="16409"/>
                  </a:lnTo>
                  <a:lnTo>
                    <a:pt x="11224" y="16382"/>
                  </a:lnTo>
                  <a:lnTo>
                    <a:pt x="11342" y="16474"/>
                  </a:lnTo>
                  <a:lnTo>
                    <a:pt x="11389" y="16414"/>
                  </a:lnTo>
                  <a:lnTo>
                    <a:pt x="11456" y="16495"/>
                  </a:lnTo>
                  <a:lnTo>
                    <a:pt x="11601" y="16567"/>
                  </a:lnTo>
                  <a:lnTo>
                    <a:pt x="11618" y="16493"/>
                  </a:lnTo>
                  <a:lnTo>
                    <a:pt x="11557" y="16458"/>
                  </a:lnTo>
                  <a:lnTo>
                    <a:pt x="11574" y="16370"/>
                  </a:lnTo>
                  <a:lnTo>
                    <a:pt x="11345" y="16291"/>
                  </a:lnTo>
                  <a:lnTo>
                    <a:pt x="11265" y="16313"/>
                  </a:lnTo>
                  <a:lnTo>
                    <a:pt x="11169" y="16298"/>
                  </a:lnTo>
                  <a:lnTo>
                    <a:pt x="11127" y="16170"/>
                  </a:lnTo>
                  <a:lnTo>
                    <a:pt x="11153" y="16038"/>
                  </a:lnTo>
                  <a:lnTo>
                    <a:pt x="11260" y="15981"/>
                  </a:lnTo>
                  <a:lnTo>
                    <a:pt x="11305" y="15843"/>
                  </a:lnTo>
                  <a:lnTo>
                    <a:pt x="11243" y="15725"/>
                  </a:lnTo>
                  <a:lnTo>
                    <a:pt x="11271" y="15656"/>
                  </a:lnTo>
                  <a:lnTo>
                    <a:pt x="11254" y="15614"/>
                  </a:lnTo>
                  <a:lnTo>
                    <a:pt x="11199" y="15660"/>
                  </a:lnTo>
                  <a:lnTo>
                    <a:pt x="11090" y="15614"/>
                  </a:lnTo>
                  <a:lnTo>
                    <a:pt x="10982" y="15614"/>
                  </a:lnTo>
                  <a:close/>
                  <a:moveTo>
                    <a:pt x="10913" y="16437"/>
                  </a:moveTo>
                  <a:lnTo>
                    <a:pt x="11007" y="16559"/>
                  </a:lnTo>
                  <a:lnTo>
                    <a:pt x="11086" y="16636"/>
                  </a:lnTo>
                  <a:lnTo>
                    <a:pt x="11133" y="16498"/>
                  </a:lnTo>
                  <a:lnTo>
                    <a:pt x="11069" y="16442"/>
                  </a:lnTo>
                  <a:lnTo>
                    <a:pt x="10913" y="16437"/>
                  </a:lnTo>
                  <a:close/>
                  <a:moveTo>
                    <a:pt x="19834" y="16518"/>
                  </a:moveTo>
                  <a:lnTo>
                    <a:pt x="19812" y="16547"/>
                  </a:lnTo>
                  <a:lnTo>
                    <a:pt x="19745" y="16644"/>
                  </a:lnTo>
                  <a:lnTo>
                    <a:pt x="19715" y="16685"/>
                  </a:lnTo>
                  <a:lnTo>
                    <a:pt x="19657" y="16762"/>
                  </a:lnTo>
                  <a:lnTo>
                    <a:pt x="19652" y="16787"/>
                  </a:lnTo>
                  <a:lnTo>
                    <a:pt x="19721" y="16695"/>
                  </a:lnTo>
                  <a:lnTo>
                    <a:pt x="19790" y="16599"/>
                  </a:lnTo>
                  <a:lnTo>
                    <a:pt x="19801" y="16584"/>
                  </a:lnTo>
                  <a:lnTo>
                    <a:pt x="19834" y="16518"/>
                  </a:lnTo>
                  <a:close/>
                  <a:moveTo>
                    <a:pt x="11812" y="16555"/>
                  </a:moveTo>
                  <a:lnTo>
                    <a:pt x="11635" y="16562"/>
                  </a:lnTo>
                  <a:lnTo>
                    <a:pt x="11749" y="16675"/>
                  </a:lnTo>
                  <a:lnTo>
                    <a:pt x="11753" y="16734"/>
                  </a:lnTo>
                  <a:lnTo>
                    <a:pt x="11645" y="16727"/>
                  </a:lnTo>
                  <a:lnTo>
                    <a:pt x="11675" y="16819"/>
                  </a:lnTo>
                  <a:lnTo>
                    <a:pt x="11731" y="16825"/>
                  </a:lnTo>
                  <a:lnTo>
                    <a:pt x="11741" y="16932"/>
                  </a:lnTo>
                  <a:lnTo>
                    <a:pt x="11828" y="16892"/>
                  </a:lnTo>
                  <a:lnTo>
                    <a:pt x="11781" y="16799"/>
                  </a:lnTo>
                  <a:lnTo>
                    <a:pt x="11776" y="16749"/>
                  </a:lnTo>
                  <a:lnTo>
                    <a:pt x="11918" y="16781"/>
                  </a:lnTo>
                  <a:lnTo>
                    <a:pt x="11862" y="16609"/>
                  </a:lnTo>
                  <a:lnTo>
                    <a:pt x="11812" y="16555"/>
                  </a:lnTo>
                  <a:close/>
                  <a:moveTo>
                    <a:pt x="11201" y="16683"/>
                  </a:moveTo>
                  <a:lnTo>
                    <a:pt x="11229" y="16755"/>
                  </a:lnTo>
                  <a:lnTo>
                    <a:pt x="11216" y="16835"/>
                  </a:lnTo>
                  <a:lnTo>
                    <a:pt x="11224" y="16907"/>
                  </a:lnTo>
                  <a:lnTo>
                    <a:pt x="11340" y="16856"/>
                  </a:lnTo>
                  <a:lnTo>
                    <a:pt x="11425" y="16789"/>
                  </a:lnTo>
                  <a:lnTo>
                    <a:pt x="11428" y="16724"/>
                  </a:lnTo>
                  <a:lnTo>
                    <a:pt x="11310" y="16729"/>
                  </a:lnTo>
                  <a:lnTo>
                    <a:pt x="11201" y="16683"/>
                  </a:lnTo>
                  <a:close/>
                  <a:moveTo>
                    <a:pt x="10763" y="16767"/>
                  </a:moveTo>
                  <a:lnTo>
                    <a:pt x="10667" y="16920"/>
                  </a:lnTo>
                  <a:lnTo>
                    <a:pt x="10554" y="17025"/>
                  </a:lnTo>
                  <a:lnTo>
                    <a:pt x="10421" y="17114"/>
                  </a:lnTo>
                  <a:lnTo>
                    <a:pt x="10329" y="17217"/>
                  </a:lnTo>
                  <a:lnTo>
                    <a:pt x="10576" y="17080"/>
                  </a:lnTo>
                  <a:lnTo>
                    <a:pt x="10674" y="16978"/>
                  </a:lnTo>
                  <a:lnTo>
                    <a:pt x="10797" y="16894"/>
                  </a:lnTo>
                  <a:lnTo>
                    <a:pt x="10763" y="16767"/>
                  </a:lnTo>
                  <a:close/>
                  <a:moveTo>
                    <a:pt x="11605" y="16771"/>
                  </a:moveTo>
                  <a:lnTo>
                    <a:pt x="11470" y="16925"/>
                  </a:lnTo>
                  <a:lnTo>
                    <a:pt x="11499" y="16821"/>
                  </a:lnTo>
                  <a:lnTo>
                    <a:pt x="11398" y="16833"/>
                  </a:lnTo>
                  <a:lnTo>
                    <a:pt x="11377" y="16931"/>
                  </a:lnTo>
                  <a:lnTo>
                    <a:pt x="11332" y="16974"/>
                  </a:lnTo>
                  <a:lnTo>
                    <a:pt x="11295" y="17016"/>
                  </a:lnTo>
                  <a:lnTo>
                    <a:pt x="11409" y="17117"/>
                  </a:lnTo>
                  <a:lnTo>
                    <a:pt x="11467" y="17070"/>
                  </a:lnTo>
                  <a:lnTo>
                    <a:pt x="11524" y="16971"/>
                  </a:lnTo>
                  <a:lnTo>
                    <a:pt x="11589" y="16919"/>
                  </a:lnTo>
                  <a:lnTo>
                    <a:pt x="11605" y="16771"/>
                  </a:lnTo>
                  <a:close/>
                  <a:moveTo>
                    <a:pt x="19622" y="16853"/>
                  </a:moveTo>
                  <a:lnTo>
                    <a:pt x="19605" y="16860"/>
                  </a:lnTo>
                  <a:lnTo>
                    <a:pt x="19573" y="16905"/>
                  </a:lnTo>
                  <a:lnTo>
                    <a:pt x="19536" y="16941"/>
                  </a:lnTo>
                  <a:lnTo>
                    <a:pt x="19482" y="17018"/>
                  </a:lnTo>
                  <a:lnTo>
                    <a:pt x="19471" y="17053"/>
                  </a:lnTo>
                  <a:lnTo>
                    <a:pt x="19516" y="17006"/>
                  </a:lnTo>
                  <a:lnTo>
                    <a:pt x="19582" y="16925"/>
                  </a:lnTo>
                  <a:lnTo>
                    <a:pt x="19622" y="16853"/>
                  </a:lnTo>
                  <a:close/>
                  <a:moveTo>
                    <a:pt x="6375" y="16957"/>
                  </a:moveTo>
                  <a:lnTo>
                    <a:pt x="6386" y="17033"/>
                  </a:lnTo>
                  <a:lnTo>
                    <a:pt x="6558" y="17245"/>
                  </a:lnTo>
                  <a:lnTo>
                    <a:pt x="6686" y="17363"/>
                  </a:lnTo>
                  <a:lnTo>
                    <a:pt x="6774" y="17508"/>
                  </a:lnTo>
                  <a:lnTo>
                    <a:pt x="6928" y="17638"/>
                  </a:lnTo>
                  <a:lnTo>
                    <a:pt x="6992" y="17760"/>
                  </a:lnTo>
                  <a:lnTo>
                    <a:pt x="7043" y="17890"/>
                  </a:lnTo>
                  <a:lnTo>
                    <a:pt x="7198" y="18040"/>
                  </a:lnTo>
                  <a:lnTo>
                    <a:pt x="7334" y="18254"/>
                  </a:lnTo>
                  <a:lnTo>
                    <a:pt x="7425" y="18370"/>
                  </a:lnTo>
                  <a:lnTo>
                    <a:pt x="7561" y="18503"/>
                  </a:lnTo>
                  <a:lnTo>
                    <a:pt x="7640" y="18595"/>
                  </a:lnTo>
                  <a:lnTo>
                    <a:pt x="7874" y="18743"/>
                  </a:lnTo>
                  <a:lnTo>
                    <a:pt x="8031" y="18873"/>
                  </a:lnTo>
                  <a:lnTo>
                    <a:pt x="8230" y="18907"/>
                  </a:lnTo>
                  <a:lnTo>
                    <a:pt x="8231" y="18723"/>
                  </a:lnTo>
                  <a:lnTo>
                    <a:pt x="8273" y="18577"/>
                  </a:lnTo>
                  <a:lnTo>
                    <a:pt x="8184" y="18483"/>
                  </a:lnTo>
                  <a:lnTo>
                    <a:pt x="8050" y="18446"/>
                  </a:lnTo>
                  <a:lnTo>
                    <a:pt x="7986" y="18363"/>
                  </a:lnTo>
                  <a:lnTo>
                    <a:pt x="7954" y="18267"/>
                  </a:lnTo>
                  <a:lnTo>
                    <a:pt x="7890" y="18250"/>
                  </a:lnTo>
                  <a:lnTo>
                    <a:pt x="7785" y="18185"/>
                  </a:lnTo>
                  <a:lnTo>
                    <a:pt x="7858" y="18092"/>
                  </a:lnTo>
                  <a:lnTo>
                    <a:pt x="7721" y="18003"/>
                  </a:lnTo>
                  <a:lnTo>
                    <a:pt x="7619" y="17868"/>
                  </a:lnTo>
                  <a:lnTo>
                    <a:pt x="7469" y="17740"/>
                  </a:lnTo>
                  <a:lnTo>
                    <a:pt x="7289" y="17695"/>
                  </a:lnTo>
                  <a:lnTo>
                    <a:pt x="7124" y="17505"/>
                  </a:lnTo>
                  <a:lnTo>
                    <a:pt x="7029" y="17420"/>
                  </a:lnTo>
                  <a:lnTo>
                    <a:pt x="6896" y="17289"/>
                  </a:lnTo>
                  <a:lnTo>
                    <a:pt x="6750" y="17106"/>
                  </a:lnTo>
                  <a:lnTo>
                    <a:pt x="6484" y="16998"/>
                  </a:lnTo>
                  <a:lnTo>
                    <a:pt x="6375" y="16957"/>
                  </a:lnTo>
                  <a:close/>
                  <a:moveTo>
                    <a:pt x="11854" y="16983"/>
                  </a:moveTo>
                  <a:lnTo>
                    <a:pt x="11867" y="17099"/>
                  </a:lnTo>
                  <a:lnTo>
                    <a:pt x="11738" y="17111"/>
                  </a:lnTo>
                  <a:lnTo>
                    <a:pt x="11707" y="17180"/>
                  </a:lnTo>
                  <a:lnTo>
                    <a:pt x="11568" y="17228"/>
                  </a:lnTo>
                  <a:lnTo>
                    <a:pt x="11500" y="17163"/>
                  </a:lnTo>
                  <a:lnTo>
                    <a:pt x="11401" y="17223"/>
                  </a:lnTo>
                  <a:lnTo>
                    <a:pt x="11283" y="17269"/>
                  </a:lnTo>
                  <a:lnTo>
                    <a:pt x="11211" y="17397"/>
                  </a:lnTo>
                  <a:lnTo>
                    <a:pt x="11243" y="17439"/>
                  </a:lnTo>
                  <a:lnTo>
                    <a:pt x="11379" y="17353"/>
                  </a:lnTo>
                  <a:lnTo>
                    <a:pt x="11467" y="17355"/>
                  </a:lnTo>
                  <a:lnTo>
                    <a:pt x="11525" y="17291"/>
                  </a:lnTo>
                  <a:lnTo>
                    <a:pt x="11643" y="17355"/>
                  </a:lnTo>
                  <a:lnTo>
                    <a:pt x="11588" y="17429"/>
                  </a:lnTo>
                  <a:lnTo>
                    <a:pt x="11642" y="17531"/>
                  </a:lnTo>
                  <a:lnTo>
                    <a:pt x="11860" y="17602"/>
                  </a:lnTo>
                  <a:lnTo>
                    <a:pt x="11914" y="17531"/>
                  </a:lnTo>
                  <a:lnTo>
                    <a:pt x="11852" y="17427"/>
                  </a:lnTo>
                  <a:lnTo>
                    <a:pt x="11938" y="17346"/>
                  </a:lnTo>
                  <a:lnTo>
                    <a:pt x="12009" y="17491"/>
                  </a:lnTo>
                  <a:lnTo>
                    <a:pt x="12069" y="17351"/>
                  </a:lnTo>
                  <a:lnTo>
                    <a:pt x="12057" y="17271"/>
                  </a:lnTo>
                  <a:lnTo>
                    <a:pt x="12037" y="17173"/>
                  </a:lnTo>
                  <a:lnTo>
                    <a:pt x="12022" y="17117"/>
                  </a:lnTo>
                  <a:lnTo>
                    <a:pt x="12005" y="17043"/>
                  </a:lnTo>
                  <a:lnTo>
                    <a:pt x="11854" y="16983"/>
                  </a:lnTo>
                  <a:close/>
                  <a:moveTo>
                    <a:pt x="10243" y="17427"/>
                  </a:moveTo>
                  <a:lnTo>
                    <a:pt x="10149" y="17538"/>
                  </a:lnTo>
                  <a:lnTo>
                    <a:pt x="10004" y="17631"/>
                  </a:lnTo>
                  <a:lnTo>
                    <a:pt x="9844" y="17700"/>
                  </a:lnTo>
                  <a:lnTo>
                    <a:pt x="9770" y="17747"/>
                  </a:lnTo>
                  <a:lnTo>
                    <a:pt x="9677" y="17829"/>
                  </a:lnTo>
                  <a:lnTo>
                    <a:pt x="9543" y="17930"/>
                  </a:lnTo>
                  <a:lnTo>
                    <a:pt x="9320" y="17939"/>
                  </a:lnTo>
                  <a:lnTo>
                    <a:pt x="9241" y="17956"/>
                  </a:lnTo>
                  <a:lnTo>
                    <a:pt x="9203" y="18068"/>
                  </a:lnTo>
                  <a:lnTo>
                    <a:pt x="9059" y="18077"/>
                  </a:lnTo>
                  <a:lnTo>
                    <a:pt x="8923" y="18015"/>
                  </a:lnTo>
                  <a:lnTo>
                    <a:pt x="8814" y="18090"/>
                  </a:lnTo>
                  <a:lnTo>
                    <a:pt x="8792" y="18210"/>
                  </a:lnTo>
                  <a:lnTo>
                    <a:pt x="8817" y="18329"/>
                  </a:lnTo>
                  <a:lnTo>
                    <a:pt x="8906" y="18452"/>
                  </a:lnTo>
                  <a:lnTo>
                    <a:pt x="8999" y="18499"/>
                  </a:lnTo>
                  <a:lnTo>
                    <a:pt x="9029" y="18673"/>
                  </a:lnTo>
                  <a:lnTo>
                    <a:pt x="9181" y="18705"/>
                  </a:lnTo>
                  <a:lnTo>
                    <a:pt x="9304" y="18711"/>
                  </a:lnTo>
                  <a:lnTo>
                    <a:pt x="9371" y="18779"/>
                  </a:lnTo>
                  <a:lnTo>
                    <a:pt x="9591" y="18754"/>
                  </a:lnTo>
                  <a:lnTo>
                    <a:pt x="9686" y="18801"/>
                  </a:lnTo>
                  <a:lnTo>
                    <a:pt x="9819" y="18818"/>
                  </a:lnTo>
                  <a:lnTo>
                    <a:pt x="9893" y="18898"/>
                  </a:lnTo>
                  <a:lnTo>
                    <a:pt x="10105" y="18855"/>
                  </a:lnTo>
                  <a:lnTo>
                    <a:pt x="10132" y="18900"/>
                  </a:lnTo>
                  <a:lnTo>
                    <a:pt x="10204" y="18713"/>
                  </a:lnTo>
                  <a:lnTo>
                    <a:pt x="10207" y="18587"/>
                  </a:lnTo>
                  <a:lnTo>
                    <a:pt x="10388" y="18504"/>
                  </a:lnTo>
                  <a:lnTo>
                    <a:pt x="10381" y="18387"/>
                  </a:lnTo>
                  <a:lnTo>
                    <a:pt x="10443" y="18297"/>
                  </a:lnTo>
                  <a:lnTo>
                    <a:pt x="10665" y="18286"/>
                  </a:lnTo>
                  <a:lnTo>
                    <a:pt x="10455" y="18156"/>
                  </a:lnTo>
                  <a:lnTo>
                    <a:pt x="10487" y="18094"/>
                  </a:lnTo>
                  <a:lnTo>
                    <a:pt x="10351" y="17959"/>
                  </a:lnTo>
                  <a:lnTo>
                    <a:pt x="10457" y="17836"/>
                  </a:lnTo>
                  <a:lnTo>
                    <a:pt x="10595" y="17791"/>
                  </a:lnTo>
                  <a:lnTo>
                    <a:pt x="10561" y="17722"/>
                  </a:lnTo>
                  <a:lnTo>
                    <a:pt x="10687" y="17715"/>
                  </a:lnTo>
                  <a:lnTo>
                    <a:pt x="10701" y="17659"/>
                  </a:lnTo>
                  <a:lnTo>
                    <a:pt x="10544" y="17614"/>
                  </a:lnTo>
                  <a:lnTo>
                    <a:pt x="10421" y="17570"/>
                  </a:lnTo>
                  <a:lnTo>
                    <a:pt x="10415" y="17508"/>
                  </a:lnTo>
                  <a:lnTo>
                    <a:pt x="10319" y="17430"/>
                  </a:lnTo>
                  <a:lnTo>
                    <a:pt x="10243" y="17427"/>
                  </a:lnTo>
                  <a:close/>
                  <a:moveTo>
                    <a:pt x="17829" y="17580"/>
                  </a:moveTo>
                  <a:lnTo>
                    <a:pt x="17782" y="17611"/>
                  </a:lnTo>
                  <a:lnTo>
                    <a:pt x="17801" y="17661"/>
                  </a:lnTo>
                  <a:lnTo>
                    <a:pt x="17887" y="17696"/>
                  </a:lnTo>
                  <a:lnTo>
                    <a:pt x="17912" y="17663"/>
                  </a:lnTo>
                  <a:lnTo>
                    <a:pt x="17865" y="17643"/>
                  </a:lnTo>
                  <a:lnTo>
                    <a:pt x="17829" y="17580"/>
                  </a:lnTo>
                  <a:close/>
                  <a:moveTo>
                    <a:pt x="16468" y="17646"/>
                  </a:moveTo>
                  <a:lnTo>
                    <a:pt x="16382" y="17648"/>
                  </a:lnTo>
                  <a:lnTo>
                    <a:pt x="16336" y="17696"/>
                  </a:lnTo>
                  <a:lnTo>
                    <a:pt x="16451" y="17685"/>
                  </a:lnTo>
                  <a:lnTo>
                    <a:pt x="16540" y="17698"/>
                  </a:lnTo>
                  <a:lnTo>
                    <a:pt x="16609" y="17707"/>
                  </a:lnTo>
                  <a:lnTo>
                    <a:pt x="16643" y="17739"/>
                  </a:lnTo>
                  <a:lnTo>
                    <a:pt x="16668" y="17797"/>
                  </a:lnTo>
                  <a:lnTo>
                    <a:pt x="16720" y="17742"/>
                  </a:lnTo>
                  <a:lnTo>
                    <a:pt x="16705" y="17686"/>
                  </a:lnTo>
                  <a:lnTo>
                    <a:pt x="16648" y="17675"/>
                  </a:lnTo>
                  <a:lnTo>
                    <a:pt x="16587" y="17651"/>
                  </a:lnTo>
                  <a:lnTo>
                    <a:pt x="16522" y="17649"/>
                  </a:lnTo>
                  <a:lnTo>
                    <a:pt x="16468" y="17646"/>
                  </a:lnTo>
                  <a:close/>
                  <a:moveTo>
                    <a:pt x="17653" y="17654"/>
                  </a:moveTo>
                  <a:lnTo>
                    <a:pt x="17543" y="17670"/>
                  </a:lnTo>
                  <a:lnTo>
                    <a:pt x="17479" y="17678"/>
                  </a:lnTo>
                  <a:lnTo>
                    <a:pt x="17456" y="17703"/>
                  </a:lnTo>
                  <a:lnTo>
                    <a:pt x="17506" y="17712"/>
                  </a:lnTo>
                  <a:lnTo>
                    <a:pt x="17579" y="17708"/>
                  </a:lnTo>
                  <a:lnTo>
                    <a:pt x="17685" y="17691"/>
                  </a:lnTo>
                  <a:lnTo>
                    <a:pt x="17681" y="17671"/>
                  </a:lnTo>
                  <a:lnTo>
                    <a:pt x="17653" y="17654"/>
                  </a:lnTo>
                  <a:close/>
                  <a:moveTo>
                    <a:pt x="16951" y="17696"/>
                  </a:moveTo>
                  <a:lnTo>
                    <a:pt x="16927" y="17720"/>
                  </a:lnTo>
                  <a:lnTo>
                    <a:pt x="16952" y="17796"/>
                  </a:lnTo>
                  <a:lnTo>
                    <a:pt x="17013" y="17838"/>
                  </a:lnTo>
                  <a:lnTo>
                    <a:pt x="17074" y="17850"/>
                  </a:lnTo>
                  <a:lnTo>
                    <a:pt x="17117" y="17818"/>
                  </a:lnTo>
                  <a:lnTo>
                    <a:pt x="17143" y="17772"/>
                  </a:lnTo>
                  <a:lnTo>
                    <a:pt x="17075" y="17769"/>
                  </a:lnTo>
                  <a:lnTo>
                    <a:pt x="17008" y="17730"/>
                  </a:lnTo>
                  <a:lnTo>
                    <a:pt x="16964" y="17725"/>
                  </a:lnTo>
                  <a:lnTo>
                    <a:pt x="16951" y="17696"/>
                  </a:lnTo>
                  <a:close/>
                  <a:moveTo>
                    <a:pt x="17952" y="17723"/>
                  </a:moveTo>
                  <a:lnTo>
                    <a:pt x="17925" y="17737"/>
                  </a:lnTo>
                  <a:lnTo>
                    <a:pt x="17848" y="17762"/>
                  </a:lnTo>
                  <a:lnTo>
                    <a:pt x="17887" y="17797"/>
                  </a:lnTo>
                  <a:lnTo>
                    <a:pt x="17983" y="17737"/>
                  </a:lnTo>
                  <a:lnTo>
                    <a:pt x="17952" y="17723"/>
                  </a:lnTo>
                  <a:close/>
                  <a:moveTo>
                    <a:pt x="17220" y="17739"/>
                  </a:moveTo>
                  <a:lnTo>
                    <a:pt x="17210" y="17762"/>
                  </a:lnTo>
                  <a:lnTo>
                    <a:pt x="17266" y="17779"/>
                  </a:lnTo>
                  <a:lnTo>
                    <a:pt x="17328" y="17771"/>
                  </a:lnTo>
                  <a:lnTo>
                    <a:pt x="17358" y="17749"/>
                  </a:lnTo>
                  <a:lnTo>
                    <a:pt x="17304" y="17742"/>
                  </a:lnTo>
                  <a:lnTo>
                    <a:pt x="17220" y="17739"/>
                  </a:lnTo>
                  <a:close/>
                  <a:moveTo>
                    <a:pt x="17772" y="17749"/>
                  </a:moveTo>
                  <a:lnTo>
                    <a:pt x="17732" y="17752"/>
                  </a:lnTo>
                  <a:lnTo>
                    <a:pt x="17641" y="17791"/>
                  </a:lnTo>
                  <a:lnTo>
                    <a:pt x="17624" y="17841"/>
                  </a:lnTo>
                  <a:lnTo>
                    <a:pt x="17651" y="17841"/>
                  </a:lnTo>
                  <a:lnTo>
                    <a:pt x="17735" y="17801"/>
                  </a:lnTo>
                  <a:lnTo>
                    <a:pt x="17791" y="17764"/>
                  </a:lnTo>
                  <a:lnTo>
                    <a:pt x="17772" y="17749"/>
                  </a:lnTo>
                  <a:close/>
                  <a:moveTo>
                    <a:pt x="18474" y="17750"/>
                  </a:moveTo>
                  <a:lnTo>
                    <a:pt x="18425" y="17764"/>
                  </a:lnTo>
                  <a:lnTo>
                    <a:pt x="18402" y="17841"/>
                  </a:lnTo>
                  <a:lnTo>
                    <a:pt x="18408" y="17856"/>
                  </a:lnTo>
                  <a:lnTo>
                    <a:pt x="18437" y="17831"/>
                  </a:lnTo>
                  <a:lnTo>
                    <a:pt x="18466" y="17819"/>
                  </a:lnTo>
                  <a:lnTo>
                    <a:pt x="18474" y="17750"/>
                  </a:lnTo>
                  <a:close/>
                  <a:moveTo>
                    <a:pt x="16564" y="17771"/>
                  </a:moveTo>
                  <a:lnTo>
                    <a:pt x="16469" y="17814"/>
                  </a:lnTo>
                  <a:lnTo>
                    <a:pt x="16481" y="17880"/>
                  </a:lnTo>
                  <a:lnTo>
                    <a:pt x="16390" y="17962"/>
                  </a:lnTo>
                  <a:lnTo>
                    <a:pt x="16341" y="18021"/>
                  </a:lnTo>
                  <a:lnTo>
                    <a:pt x="16249" y="18070"/>
                  </a:lnTo>
                  <a:lnTo>
                    <a:pt x="16237" y="18011"/>
                  </a:lnTo>
                  <a:lnTo>
                    <a:pt x="16213" y="18025"/>
                  </a:lnTo>
                  <a:lnTo>
                    <a:pt x="16185" y="18092"/>
                  </a:lnTo>
                  <a:lnTo>
                    <a:pt x="16096" y="18137"/>
                  </a:lnTo>
                  <a:lnTo>
                    <a:pt x="15951" y="18178"/>
                  </a:lnTo>
                  <a:lnTo>
                    <a:pt x="15934" y="18220"/>
                  </a:lnTo>
                  <a:lnTo>
                    <a:pt x="16025" y="18217"/>
                  </a:lnTo>
                  <a:lnTo>
                    <a:pt x="16156" y="18198"/>
                  </a:lnTo>
                  <a:lnTo>
                    <a:pt x="16242" y="18163"/>
                  </a:lnTo>
                  <a:lnTo>
                    <a:pt x="16326" y="18100"/>
                  </a:lnTo>
                  <a:lnTo>
                    <a:pt x="16417" y="18035"/>
                  </a:lnTo>
                  <a:lnTo>
                    <a:pt x="16444" y="17989"/>
                  </a:lnTo>
                  <a:lnTo>
                    <a:pt x="16528" y="17944"/>
                  </a:lnTo>
                  <a:lnTo>
                    <a:pt x="16587" y="17846"/>
                  </a:lnTo>
                  <a:lnTo>
                    <a:pt x="16596" y="17777"/>
                  </a:lnTo>
                  <a:lnTo>
                    <a:pt x="16564" y="17771"/>
                  </a:lnTo>
                  <a:close/>
                  <a:moveTo>
                    <a:pt x="18454" y="17840"/>
                  </a:moveTo>
                  <a:lnTo>
                    <a:pt x="18439" y="17870"/>
                  </a:lnTo>
                  <a:lnTo>
                    <a:pt x="18462" y="17883"/>
                  </a:lnTo>
                  <a:lnTo>
                    <a:pt x="18508" y="17840"/>
                  </a:lnTo>
                  <a:lnTo>
                    <a:pt x="18454" y="17840"/>
                  </a:lnTo>
                  <a:close/>
                  <a:moveTo>
                    <a:pt x="12339" y="18042"/>
                  </a:moveTo>
                  <a:lnTo>
                    <a:pt x="12276" y="18097"/>
                  </a:lnTo>
                  <a:lnTo>
                    <a:pt x="12239" y="18208"/>
                  </a:lnTo>
                  <a:lnTo>
                    <a:pt x="12295" y="18373"/>
                  </a:lnTo>
                  <a:lnTo>
                    <a:pt x="12371" y="18449"/>
                  </a:lnTo>
                  <a:lnTo>
                    <a:pt x="12423" y="18427"/>
                  </a:lnTo>
                  <a:lnTo>
                    <a:pt x="12345" y="18366"/>
                  </a:lnTo>
                  <a:lnTo>
                    <a:pt x="12374" y="18284"/>
                  </a:lnTo>
                  <a:lnTo>
                    <a:pt x="12470" y="18286"/>
                  </a:lnTo>
                  <a:lnTo>
                    <a:pt x="12480" y="18168"/>
                  </a:lnTo>
                  <a:lnTo>
                    <a:pt x="12461" y="18116"/>
                  </a:lnTo>
                  <a:lnTo>
                    <a:pt x="12352" y="18114"/>
                  </a:lnTo>
                  <a:lnTo>
                    <a:pt x="12339" y="18042"/>
                  </a:lnTo>
                  <a:close/>
                  <a:moveTo>
                    <a:pt x="11803" y="18158"/>
                  </a:moveTo>
                  <a:lnTo>
                    <a:pt x="11620" y="18265"/>
                  </a:lnTo>
                  <a:lnTo>
                    <a:pt x="11403" y="18281"/>
                  </a:lnTo>
                  <a:lnTo>
                    <a:pt x="11167" y="18269"/>
                  </a:lnTo>
                  <a:lnTo>
                    <a:pt x="11021" y="18232"/>
                  </a:lnTo>
                  <a:lnTo>
                    <a:pt x="10861" y="18331"/>
                  </a:lnTo>
                  <a:lnTo>
                    <a:pt x="10820" y="18387"/>
                  </a:lnTo>
                  <a:lnTo>
                    <a:pt x="10726" y="18582"/>
                  </a:lnTo>
                  <a:lnTo>
                    <a:pt x="10701" y="18685"/>
                  </a:lnTo>
                  <a:lnTo>
                    <a:pt x="10623" y="18765"/>
                  </a:lnTo>
                  <a:lnTo>
                    <a:pt x="10680" y="18851"/>
                  </a:lnTo>
                  <a:lnTo>
                    <a:pt x="10760" y="18853"/>
                  </a:lnTo>
                  <a:lnTo>
                    <a:pt x="10788" y="18971"/>
                  </a:lnTo>
                  <a:lnTo>
                    <a:pt x="10736" y="19082"/>
                  </a:lnTo>
                  <a:lnTo>
                    <a:pt x="10815" y="19117"/>
                  </a:lnTo>
                  <a:lnTo>
                    <a:pt x="10935" y="19100"/>
                  </a:lnTo>
                  <a:lnTo>
                    <a:pt x="10926" y="18927"/>
                  </a:lnTo>
                  <a:lnTo>
                    <a:pt x="10911" y="18784"/>
                  </a:lnTo>
                  <a:lnTo>
                    <a:pt x="11036" y="18743"/>
                  </a:lnTo>
                  <a:lnTo>
                    <a:pt x="11022" y="18866"/>
                  </a:lnTo>
                  <a:lnTo>
                    <a:pt x="11157" y="18935"/>
                  </a:lnTo>
                  <a:lnTo>
                    <a:pt x="11133" y="18982"/>
                  </a:lnTo>
                  <a:lnTo>
                    <a:pt x="11179" y="19016"/>
                  </a:lnTo>
                  <a:lnTo>
                    <a:pt x="11362" y="18964"/>
                  </a:lnTo>
                  <a:lnTo>
                    <a:pt x="11271" y="19065"/>
                  </a:lnTo>
                  <a:lnTo>
                    <a:pt x="11345" y="19104"/>
                  </a:lnTo>
                  <a:lnTo>
                    <a:pt x="11445" y="19067"/>
                  </a:lnTo>
                  <a:lnTo>
                    <a:pt x="11446" y="18988"/>
                  </a:lnTo>
                  <a:lnTo>
                    <a:pt x="11280" y="18851"/>
                  </a:lnTo>
                  <a:lnTo>
                    <a:pt x="11313" y="18807"/>
                  </a:lnTo>
                  <a:lnTo>
                    <a:pt x="11137" y="18651"/>
                  </a:lnTo>
                  <a:lnTo>
                    <a:pt x="11302" y="18597"/>
                  </a:lnTo>
                  <a:lnTo>
                    <a:pt x="11384" y="18520"/>
                  </a:lnTo>
                  <a:lnTo>
                    <a:pt x="11465" y="18535"/>
                  </a:lnTo>
                  <a:lnTo>
                    <a:pt x="11480" y="18474"/>
                  </a:lnTo>
                  <a:lnTo>
                    <a:pt x="11132" y="18530"/>
                  </a:lnTo>
                  <a:lnTo>
                    <a:pt x="11029" y="18589"/>
                  </a:lnTo>
                  <a:lnTo>
                    <a:pt x="10861" y="18474"/>
                  </a:lnTo>
                  <a:lnTo>
                    <a:pt x="10888" y="18375"/>
                  </a:lnTo>
                  <a:lnTo>
                    <a:pt x="11052" y="18355"/>
                  </a:lnTo>
                  <a:lnTo>
                    <a:pt x="11366" y="18341"/>
                  </a:lnTo>
                  <a:lnTo>
                    <a:pt x="11546" y="18360"/>
                  </a:lnTo>
                  <a:lnTo>
                    <a:pt x="11687" y="18328"/>
                  </a:lnTo>
                  <a:lnTo>
                    <a:pt x="11837" y="18185"/>
                  </a:lnTo>
                  <a:lnTo>
                    <a:pt x="11803" y="18158"/>
                  </a:lnTo>
                  <a:close/>
                  <a:moveTo>
                    <a:pt x="15321" y="18210"/>
                  </a:moveTo>
                  <a:lnTo>
                    <a:pt x="15007" y="18237"/>
                  </a:lnTo>
                  <a:lnTo>
                    <a:pt x="14707" y="18237"/>
                  </a:lnTo>
                  <a:lnTo>
                    <a:pt x="14518" y="18262"/>
                  </a:lnTo>
                  <a:lnTo>
                    <a:pt x="14389" y="18250"/>
                  </a:lnTo>
                  <a:lnTo>
                    <a:pt x="14237" y="18242"/>
                  </a:lnTo>
                  <a:lnTo>
                    <a:pt x="14077" y="18279"/>
                  </a:lnTo>
                  <a:lnTo>
                    <a:pt x="13870" y="18400"/>
                  </a:lnTo>
                  <a:lnTo>
                    <a:pt x="13717" y="18563"/>
                  </a:lnTo>
                  <a:lnTo>
                    <a:pt x="13532" y="18523"/>
                  </a:lnTo>
                  <a:lnTo>
                    <a:pt x="13483" y="18326"/>
                  </a:lnTo>
                  <a:lnTo>
                    <a:pt x="13455" y="18284"/>
                  </a:lnTo>
                  <a:lnTo>
                    <a:pt x="13162" y="18279"/>
                  </a:lnTo>
                  <a:lnTo>
                    <a:pt x="13067" y="18334"/>
                  </a:lnTo>
                  <a:lnTo>
                    <a:pt x="12818" y="18402"/>
                  </a:lnTo>
                  <a:lnTo>
                    <a:pt x="12896" y="18456"/>
                  </a:lnTo>
                  <a:lnTo>
                    <a:pt x="13061" y="18456"/>
                  </a:lnTo>
                  <a:lnTo>
                    <a:pt x="13133" y="18520"/>
                  </a:lnTo>
                  <a:lnTo>
                    <a:pt x="13401" y="18477"/>
                  </a:lnTo>
                  <a:lnTo>
                    <a:pt x="13416" y="18508"/>
                  </a:lnTo>
                  <a:lnTo>
                    <a:pt x="13285" y="18528"/>
                  </a:lnTo>
                  <a:lnTo>
                    <a:pt x="13088" y="18604"/>
                  </a:lnTo>
                  <a:lnTo>
                    <a:pt x="13226" y="18644"/>
                  </a:lnTo>
                  <a:lnTo>
                    <a:pt x="13226" y="18696"/>
                  </a:lnTo>
                  <a:lnTo>
                    <a:pt x="13266" y="18735"/>
                  </a:lnTo>
                  <a:lnTo>
                    <a:pt x="13337" y="18713"/>
                  </a:lnTo>
                  <a:lnTo>
                    <a:pt x="13391" y="18644"/>
                  </a:lnTo>
                  <a:lnTo>
                    <a:pt x="13662" y="18708"/>
                  </a:lnTo>
                  <a:lnTo>
                    <a:pt x="13810" y="18688"/>
                  </a:lnTo>
                  <a:lnTo>
                    <a:pt x="14151" y="18717"/>
                  </a:lnTo>
                  <a:lnTo>
                    <a:pt x="14232" y="18796"/>
                  </a:lnTo>
                  <a:lnTo>
                    <a:pt x="14271" y="18912"/>
                  </a:lnTo>
                  <a:lnTo>
                    <a:pt x="14158" y="18969"/>
                  </a:lnTo>
                  <a:lnTo>
                    <a:pt x="14076" y="19078"/>
                  </a:lnTo>
                  <a:lnTo>
                    <a:pt x="14300" y="19023"/>
                  </a:lnTo>
                  <a:lnTo>
                    <a:pt x="14345" y="18981"/>
                  </a:lnTo>
                  <a:lnTo>
                    <a:pt x="14522" y="18957"/>
                  </a:lnTo>
                  <a:lnTo>
                    <a:pt x="14668" y="19008"/>
                  </a:lnTo>
                  <a:lnTo>
                    <a:pt x="14847" y="18964"/>
                  </a:lnTo>
                  <a:lnTo>
                    <a:pt x="14941" y="18954"/>
                  </a:lnTo>
                  <a:lnTo>
                    <a:pt x="15079" y="18875"/>
                  </a:lnTo>
                  <a:lnTo>
                    <a:pt x="15065" y="18799"/>
                  </a:lnTo>
                  <a:lnTo>
                    <a:pt x="15173" y="18730"/>
                  </a:lnTo>
                  <a:lnTo>
                    <a:pt x="15320" y="18651"/>
                  </a:lnTo>
                  <a:lnTo>
                    <a:pt x="15533" y="18627"/>
                  </a:lnTo>
                  <a:lnTo>
                    <a:pt x="15609" y="18696"/>
                  </a:lnTo>
                  <a:lnTo>
                    <a:pt x="15697" y="18723"/>
                  </a:lnTo>
                  <a:lnTo>
                    <a:pt x="15815" y="18747"/>
                  </a:lnTo>
                  <a:lnTo>
                    <a:pt x="15976" y="18700"/>
                  </a:lnTo>
                  <a:lnTo>
                    <a:pt x="16112" y="18658"/>
                  </a:lnTo>
                  <a:lnTo>
                    <a:pt x="16148" y="18669"/>
                  </a:lnTo>
                  <a:lnTo>
                    <a:pt x="16254" y="18619"/>
                  </a:lnTo>
                  <a:lnTo>
                    <a:pt x="16277" y="18580"/>
                  </a:lnTo>
                  <a:lnTo>
                    <a:pt x="16114" y="18604"/>
                  </a:lnTo>
                  <a:lnTo>
                    <a:pt x="16165" y="18563"/>
                  </a:lnTo>
                  <a:lnTo>
                    <a:pt x="16043" y="18594"/>
                  </a:lnTo>
                  <a:lnTo>
                    <a:pt x="16057" y="18541"/>
                  </a:lnTo>
                  <a:lnTo>
                    <a:pt x="15963" y="18582"/>
                  </a:lnTo>
                  <a:lnTo>
                    <a:pt x="15872" y="18503"/>
                  </a:lnTo>
                  <a:lnTo>
                    <a:pt x="15732" y="18483"/>
                  </a:lnTo>
                  <a:lnTo>
                    <a:pt x="15702" y="18417"/>
                  </a:lnTo>
                  <a:lnTo>
                    <a:pt x="15855" y="18350"/>
                  </a:lnTo>
                  <a:lnTo>
                    <a:pt x="15820" y="18301"/>
                  </a:lnTo>
                  <a:lnTo>
                    <a:pt x="15547" y="18326"/>
                  </a:lnTo>
                  <a:lnTo>
                    <a:pt x="15527" y="18264"/>
                  </a:lnTo>
                  <a:lnTo>
                    <a:pt x="15436" y="18235"/>
                  </a:lnTo>
                  <a:lnTo>
                    <a:pt x="15321" y="18210"/>
                  </a:lnTo>
                  <a:close/>
                  <a:moveTo>
                    <a:pt x="18161" y="18447"/>
                  </a:moveTo>
                  <a:lnTo>
                    <a:pt x="18122" y="18454"/>
                  </a:lnTo>
                  <a:lnTo>
                    <a:pt x="18055" y="18471"/>
                  </a:lnTo>
                  <a:lnTo>
                    <a:pt x="18028" y="18474"/>
                  </a:lnTo>
                  <a:lnTo>
                    <a:pt x="17989" y="18483"/>
                  </a:lnTo>
                  <a:lnTo>
                    <a:pt x="17935" y="18499"/>
                  </a:lnTo>
                  <a:lnTo>
                    <a:pt x="17882" y="18536"/>
                  </a:lnTo>
                  <a:lnTo>
                    <a:pt x="17883" y="18555"/>
                  </a:lnTo>
                  <a:lnTo>
                    <a:pt x="17934" y="18562"/>
                  </a:lnTo>
                  <a:lnTo>
                    <a:pt x="17988" y="18552"/>
                  </a:lnTo>
                  <a:lnTo>
                    <a:pt x="18052" y="18528"/>
                  </a:lnTo>
                  <a:lnTo>
                    <a:pt x="18104" y="18503"/>
                  </a:lnTo>
                  <a:lnTo>
                    <a:pt x="18161" y="18447"/>
                  </a:lnTo>
                  <a:close/>
                  <a:moveTo>
                    <a:pt x="12604" y="18666"/>
                  </a:moveTo>
                  <a:lnTo>
                    <a:pt x="12376" y="18696"/>
                  </a:lnTo>
                  <a:lnTo>
                    <a:pt x="12330" y="18769"/>
                  </a:lnTo>
                  <a:lnTo>
                    <a:pt x="12458" y="18760"/>
                  </a:lnTo>
                  <a:lnTo>
                    <a:pt x="12564" y="18740"/>
                  </a:lnTo>
                  <a:lnTo>
                    <a:pt x="12717" y="18732"/>
                  </a:lnTo>
                  <a:lnTo>
                    <a:pt x="12872" y="18764"/>
                  </a:lnTo>
                  <a:lnTo>
                    <a:pt x="12806" y="18678"/>
                  </a:lnTo>
                  <a:lnTo>
                    <a:pt x="12604" y="18666"/>
                  </a:lnTo>
                  <a:close/>
                  <a:moveTo>
                    <a:pt x="12163" y="18752"/>
                  </a:moveTo>
                  <a:lnTo>
                    <a:pt x="11975" y="18772"/>
                  </a:lnTo>
                  <a:lnTo>
                    <a:pt x="12010" y="18823"/>
                  </a:lnTo>
                  <a:lnTo>
                    <a:pt x="12140" y="18836"/>
                  </a:lnTo>
                  <a:lnTo>
                    <a:pt x="12209" y="18789"/>
                  </a:lnTo>
                  <a:lnTo>
                    <a:pt x="12163" y="18752"/>
                  </a:lnTo>
                  <a:close/>
                  <a:moveTo>
                    <a:pt x="17946" y="18802"/>
                  </a:moveTo>
                  <a:cubicBezTo>
                    <a:pt x="17938" y="18809"/>
                    <a:pt x="17931" y="18817"/>
                    <a:pt x="17924" y="18824"/>
                  </a:cubicBezTo>
                  <a:lnTo>
                    <a:pt x="17914" y="18824"/>
                  </a:lnTo>
                  <a:lnTo>
                    <a:pt x="17946" y="18802"/>
                  </a:lnTo>
                  <a:close/>
                  <a:moveTo>
                    <a:pt x="13537" y="18848"/>
                  </a:moveTo>
                  <a:lnTo>
                    <a:pt x="13497" y="18895"/>
                  </a:lnTo>
                  <a:lnTo>
                    <a:pt x="13463" y="18944"/>
                  </a:lnTo>
                  <a:lnTo>
                    <a:pt x="13476" y="19028"/>
                  </a:lnTo>
                  <a:lnTo>
                    <a:pt x="13574" y="18932"/>
                  </a:lnTo>
                  <a:lnTo>
                    <a:pt x="13576" y="18876"/>
                  </a:lnTo>
                  <a:lnTo>
                    <a:pt x="13537" y="18848"/>
                  </a:lnTo>
                  <a:close/>
                  <a:moveTo>
                    <a:pt x="8273" y="18920"/>
                  </a:moveTo>
                  <a:lnTo>
                    <a:pt x="8154" y="19009"/>
                  </a:lnTo>
                  <a:lnTo>
                    <a:pt x="8319" y="19048"/>
                  </a:lnTo>
                  <a:lnTo>
                    <a:pt x="8354" y="19102"/>
                  </a:lnTo>
                  <a:lnTo>
                    <a:pt x="8687" y="19201"/>
                  </a:lnTo>
                  <a:lnTo>
                    <a:pt x="8762" y="19198"/>
                  </a:lnTo>
                  <a:lnTo>
                    <a:pt x="8896" y="19228"/>
                  </a:lnTo>
                  <a:lnTo>
                    <a:pt x="9110" y="19297"/>
                  </a:lnTo>
                  <a:lnTo>
                    <a:pt x="9283" y="19336"/>
                  </a:lnTo>
                  <a:lnTo>
                    <a:pt x="9475" y="19365"/>
                  </a:lnTo>
                  <a:lnTo>
                    <a:pt x="9642" y="19375"/>
                  </a:lnTo>
                  <a:lnTo>
                    <a:pt x="9846" y="19435"/>
                  </a:lnTo>
                  <a:lnTo>
                    <a:pt x="10056" y="19405"/>
                  </a:lnTo>
                  <a:lnTo>
                    <a:pt x="9827" y="19326"/>
                  </a:lnTo>
                  <a:lnTo>
                    <a:pt x="9549" y="19282"/>
                  </a:lnTo>
                  <a:lnTo>
                    <a:pt x="9480" y="19203"/>
                  </a:lnTo>
                  <a:lnTo>
                    <a:pt x="9137" y="19112"/>
                  </a:lnTo>
                  <a:lnTo>
                    <a:pt x="9097" y="19154"/>
                  </a:lnTo>
                  <a:lnTo>
                    <a:pt x="8745" y="19097"/>
                  </a:lnTo>
                  <a:lnTo>
                    <a:pt x="8719" y="19053"/>
                  </a:lnTo>
                  <a:lnTo>
                    <a:pt x="8642" y="19033"/>
                  </a:lnTo>
                  <a:lnTo>
                    <a:pt x="8494" y="18964"/>
                  </a:lnTo>
                  <a:lnTo>
                    <a:pt x="8273" y="18920"/>
                  </a:lnTo>
                  <a:close/>
                  <a:moveTo>
                    <a:pt x="17420" y="19141"/>
                  </a:moveTo>
                  <a:lnTo>
                    <a:pt x="17378" y="19161"/>
                  </a:lnTo>
                  <a:lnTo>
                    <a:pt x="17301" y="19211"/>
                  </a:lnTo>
                  <a:lnTo>
                    <a:pt x="17171" y="19296"/>
                  </a:lnTo>
                  <a:lnTo>
                    <a:pt x="17089" y="19353"/>
                  </a:lnTo>
                  <a:lnTo>
                    <a:pt x="17069" y="19344"/>
                  </a:lnTo>
                  <a:lnTo>
                    <a:pt x="17005" y="19403"/>
                  </a:lnTo>
                  <a:lnTo>
                    <a:pt x="16894" y="19482"/>
                  </a:lnTo>
                  <a:lnTo>
                    <a:pt x="16804" y="19526"/>
                  </a:lnTo>
                  <a:lnTo>
                    <a:pt x="16653" y="19600"/>
                  </a:lnTo>
                  <a:lnTo>
                    <a:pt x="16540" y="19671"/>
                  </a:lnTo>
                  <a:lnTo>
                    <a:pt x="16469" y="19713"/>
                  </a:lnTo>
                  <a:lnTo>
                    <a:pt x="16392" y="19777"/>
                  </a:lnTo>
                  <a:lnTo>
                    <a:pt x="16370" y="19811"/>
                  </a:lnTo>
                  <a:lnTo>
                    <a:pt x="16281" y="19883"/>
                  </a:lnTo>
                  <a:lnTo>
                    <a:pt x="16301" y="19885"/>
                  </a:lnTo>
                  <a:lnTo>
                    <a:pt x="16422" y="19827"/>
                  </a:lnTo>
                  <a:lnTo>
                    <a:pt x="16633" y="19708"/>
                  </a:lnTo>
                  <a:lnTo>
                    <a:pt x="16708" y="19654"/>
                  </a:lnTo>
                  <a:lnTo>
                    <a:pt x="16809" y="19588"/>
                  </a:lnTo>
                  <a:lnTo>
                    <a:pt x="16936" y="19504"/>
                  </a:lnTo>
                  <a:lnTo>
                    <a:pt x="17040" y="19439"/>
                  </a:lnTo>
                  <a:lnTo>
                    <a:pt x="17151" y="19373"/>
                  </a:lnTo>
                  <a:lnTo>
                    <a:pt x="17210" y="19333"/>
                  </a:lnTo>
                  <a:lnTo>
                    <a:pt x="17277" y="19294"/>
                  </a:lnTo>
                  <a:lnTo>
                    <a:pt x="17383" y="19216"/>
                  </a:lnTo>
                  <a:lnTo>
                    <a:pt x="17360" y="19220"/>
                  </a:lnTo>
                  <a:lnTo>
                    <a:pt x="17338" y="19220"/>
                  </a:lnTo>
                  <a:lnTo>
                    <a:pt x="17439" y="19144"/>
                  </a:lnTo>
                  <a:lnTo>
                    <a:pt x="17420" y="19141"/>
                  </a:lnTo>
                  <a:close/>
                  <a:moveTo>
                    <a:pt x="12143" y="19361"/>
                  </a:moveTo>
                  <a:lnTo>
                    <a:pt x="12086" y="19380"/>
                  </a:lnTo>
                  <a:lnTo>
                    <a:pt x="11956" y="19393"/>
                  </a:lnTo>
                  <a:lnTo>
                    <a:pt x="11797" y="19429"/>
                  </a:lnTo>
                  <a:lnTo>
                    <a:pt x="11775" y="19455"/>
                  </a:lnTo>
                  <a:lnTo>
                    <a:pt x="11591" y="19509"/>
                  </a:lnTo>
                  <a:lnTo>
                    <a:pt x="11510" y="19580"/>
                  </a:lnTo>
                  <a:lnTo>
                    <a:pt x="11494" y="19617"/>
                  </a:lnTo>
                  <a:lnTo>
                    <a:pt x="11515" y="19629"/>
                  </a:lnTo>
                  <a:lnTo>
                    <a:pt x="11674" y="19597"/>
                  </a:lnTo>
                  <a:lnTo>
                    <a:pt x="11795" y="19509"/>
                  </a:lnTo>
                  <a:lnTo>
                    <a:pt x="11951" y="19467"/>
                  </a:lnTo>
                  <a:lnTo>
                    <a:pt x="12145" y="19405"/>
                  </a:lnTo>
                  <a:lnTo>
                    <a:pt x="12214" y="19368"/>
                  </a:lnTo>
                  <a:lnTo>
                    <a:pt x="12143" y="19361"/>
                  </a:lnTo>
                  <a:close/>
                  <a:moveTo>
                    <a:pt x="11394" y="19386"/>
                  </a:moveTo>
                  <a:lnTo>
                    <a:pt x="11226" y="19432"/>
                  </a:lnTo>
                  <a:lnTo>
                    <a:pt x="11103" y="19444"/>
                  </a:lnTo>
                  <a:lnTo>
                    <a:pt x="10987" y="19412"/>
                  </a:lnTo>
                  <a:lnTo>
                    <a:pt x="10839" y="19435"/>
                  </a:lnTo>
                  <a:lnTo>
                    <a:pt x="10840" y="19476"/>
                  </a:lnTo>
                  <a:lnTo>
                    <a:pt x="11086" y="19487"/>
                  </a:lnTo>
                  <a:lnTo>
                    <a:pt x="11366" y="19449"/>
                  </a:lnTo>
                  <a:lnTo>
                    <a:pt x="11394" y="19386"/>
                  </a:lnTo>
                  <a:close/>
                  <a:moveTo>
                    <a:pt x="10463" y="19392"/>
                  </a:moveTo>
                  <a:lnTo>
                    <a:pt x="10415" y="19429"/>
                  </a:lnTo>
                  <a:lnTo>
                    <a:pt x="10312" y="19427"/>
                  </a:lnTo>
                  <a:lnTo>
                    <a:pt x="10250" y="19487"/>
                  </a:lnTo>
                  <a:lnTo>
                    <a:pt x="10349" y="19493"/>
                  </a:lnTo>
                  <a:lnTo>
                    <a:pt x="10477" y="19481"/>
                  </a:lnTo>
                  <a:lnTo>
                    <a:pt x="10692" y="19464"/>
                  </a:lnTo>
                  <a:lnTo>
                    <a:pt x="10645" y="19415"/>
                  </a:lnTo>
                  <a:lnTo>
                    <a:pt x="10531" y="19422"/>
                  </a:lnTo>
                  <a:lnTo>
                    <a:pt x="10463" y="19392"/>
                  </a:lnTo>
                  <a:close/>
                  <a:moveTo>
                    <a:pt x="10835" y="19536"/>
                  </a:moveTo>
                  <a:lnTo>
                    <a:pt x="10662" y="19556"/>
                  </a:lnTo>
                  <a:lnTo>
                    <a:pt x="10908" y="19632"/>
                  </a:lnTo>
                  <a:lnTo>
                    <a:pt x="10987" y="19629"/>
                  </a:lnTo>
                  <a:lnTo>
                    <a:pt x="10997" y="19600"/>
                  </a:lnTo>
                  <a:lnTo>
                    <a:pt x="10933" y="19568"/>
                  </a:lnTo>
                  <a:lnTo>
                    <a:pt x="10835" y="19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0" name="男人"/>
            <p:cNvSpPr/>
            <p:nvPr/>
          </p:nvSpPr>
          <p:spPr>
            <a:xfrm>
              <a:off x="367814" y="1343749"/>
              <a:ext cx="298549" cy="770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1" name="Higher Foreign…"/>
            <p:cNvSpPr txBox="1"/>
            <p:nvPr/>
          </p:nvSpPr>
          <p:spPr>
            <a:xfrm>
              <a:off x="1044908" y="2265333"/>
              <a:ext cx="1755584" cy="1164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endParaRPr dirty="0"/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Higher Foreign </a:t>
              </a:r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Language </a:t>
              </a:r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usage rates</a:t>
              </a:r>
            </a:p>
          </p:txBody>
        </p:sp>
      </p:grpSp>
      <p:grpSp>
        <p:nvGrpSpPr>
          <p:cNvPr id="215" name="成组"/>
          <p:cNvGrpSpPr/>
          <p:nvPr/>
        </p:nvGrpSpPr>
        <p:grpSpPr>
          <a:xfrm>
            <a:off x="3937607" y="1402612"/>
            <a:ext cx="4316786" cy="5106240"/>
            <a:chOff x="0" y="0"/>
            <a:chExt cx="4316785" cy="5106238"/>
          </a:xfrm>
        </p:grpSpPr>
        <p:pic>
          <p:nvPicPr>
            <p:cNvPr id="21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rcRect r="20293"/>
            <a:stretch>
              <a:fillRect/>
            </a:stretch>
          </p:blipFill>
          <p:spPr>
            <a:xfrm>
              <a:off x="0" y="955261"/>
              <a:ext cx="4316786" cy="4150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82036" y="0"/>
              <a:ext cx="1104901" cy="1041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3" name="成组"/>
          <p:cNvGrpSpPr/>
          <p:nvPr/>
        </p:nvGrpSpPr>
        <p:grpSpPr>
          <a:xfrm>
            <a:off x="8577680" y="2459680"/>
            <a:ext cx="3473732" cy="3590921"/>
            <a:chOff x="0" y="0"/>
            <a:chExt cx="3473731" cy="3590919"/>
          </a:xfrm>
        </p:grpSpPr>
        <p:sp>
          <p:nvSpPr>
            <p:cNvPr id="216" name="矩形"/>
            <p:cNvSpPr/>
            <p:nvPr/>
          </p:nvSpPr>
          <p:spPr>
            <a:xfrm>
              <a:off x="0" y="0"/>
              <a:ext cx="3473731" cy="3590919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AD423C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17" name="More White"/>
            <p:cNvSpPr txBox="1"/>
            <p:nvPr/>
          </p:nvSpPr>
          <p:spPr>
            <a:xfrm>
              <a:off x="1072998" y="240975"/>
              <a:ext cx="1283715" cy="580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endParaRPr/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More White</a:t>
              </a:r>
            </a:p>
          </p:txBody>
        </p:sp>
        <p:sp>
          <p:nvSpPr>
            <p:cNvPr id="218" name="Higher Veteran…"/>
            <p:cNvSpPr txBox="1"/>
            <p:nvPr/>
          </p:nvSpPr>
          <p:spPr>
            <a:xfrm>
              <a:off x="1068485" y="2501876"/>
              <a:ext cx="1795969" cy="872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Higher Veteran </a:t>
              </a:r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percentage</a:t>
              </a:r>
            </a:p>
          </p:txBody>
        </p:sp>
        <p:sp>
          <p:nvSpPr>
            <p:cNvPr id="219" name="男人"/>
            <p:cNvSpPr/>
            <p:nvPr/>
          </p:nvSpPr>
          <p:spPr>
            <a:xfrm>
              <a:off x="414615" y="292574"/>
              <a:ext cx="298550" cy="770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0" name="Higher…"/>
            <p:cNvSpPr txBox="1"/>
            <p:nvPr/>
          </p:nvSpPr>
          <p:spPr>
            <a:xfrm>
              <a:off x="1087100" y="1030903"/>
              <a:ext cx="1401983" cy="1015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endParaRPr dirty="0"/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Higher </a:t>
              </a:r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lang="en-US" dirty="0"/>
                <a:t>Un</a:t>
              </a:r>
              <a:r>
                <a:rPr dirty="0"/>
                <a:t>employment  </a:t>
              </a:r>
            </a:p>
            <a:p>
              <a:pPr defTabSz="457200">
                <a:defRPr sz="15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dirty="0"/>
                <a:t>Rate</a:t>
              </a:r>
            </a:p>
          </p:txBody>
        </p:sp>
        <p:sp>
          <p:nvSpPr>
            <p:cNvPr id="221" name="安全帽"/>
            <p:cNvSpPr/>
            <p:nvPr/>
          </p:nvSpPr>
          <p:spPr>
            <a:xfrm>
              <a:off x="285277" y="1333561"/>
              <a:ext cx="548091" cy="65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18" extrusionOk="0">
                  <a:moveTo>
                    <a:pt x="9244" y="4"/>
                  </a:moveTo>
                  <a:cubicBezTo>
                    <a:pt x="5439" y="89"/>
                    <a:pt x="689" y="3406"/>
                    <a:pt x="842" y="8320"/>
                  </a:cubicBezTo>
                  <a:cubicBezTo>
                    <a:pt x="61" y="9004"/>
                    <a:pt x="-415" y="9826"/>
                    <a:pt x="501" y="9829"/>
                  </a:cubicBezTo>
                  <a:cubicBezTo>
                    <a:pt x="1190" y="9832"/>
                    <a:pt x="19460" y="9829"/>
                    <a:pt x="20659" y="9829"/>
                  </a:cubicBezTo>
                  <a:cubicBezTo>
                    <a:pt x="21078" y="9829"/>
                    <a:pt x="21185" y="9479"/>
                    <a:pt x="20752" y="9159"/>
                  </a:cubicBezTo>
                  <a:cubicBezTo>
                    <a:pt x="20319" y="8839"/>
                    <a:pt x="18764" y="7947"/>
                    <a:pt x="18118" y="7601"/>
                  </a:cubicBezTo>
                  <a:cubicBezTo>
                    <a:pt x="18064" y="5863"/>
                    <a:pt x="16627" y="3075"/>
                    <a:pt x="16219" y="2702"/>
                  </a:cubicBezTo>
                  <a:cubicBezTo>
                    <a:pt x="15788" y="2442"/>
                    <a:pt x="15205" y="2330"/>
                    <a:pt x="15205" y="2330"/>
                  </a:cubicBezTo>
                  <a:lnTo>
                    <a:pt x="14948" y="1292"/>
                  </a:lnTo>
                  <a:cubicBezTo>
                    <a:pt x="14948" y="1292"/>
                    <a:pt x="13050" y="-82"/>
                    <a:pt x="9244" y="4"/>
                  </a:cubicBezTo>
                  <a:close/>
                  <a:moveTo>
                    <a:pt x="1996" y="10240"/>
                  </a:moveTo>
                  <a:cubicBezTo>
                    <a:pt x="2002" y="10434"/>
                    <a:pt x="2014" y="10625"/>
                    <a:pt x="2034" y="10813"/>
                  </a:cubicBezTo>
                  <a:cubicBezTo>
                    <a:pt x="2471" y="10713"/>
                    <a:pt x="2959" y="10599"/>
                    <a:pt x="3311" y="10513"/>
                  </a:cubicBezTo>
                  <a:cubicBezTo>
                    <a:pt x="3518" y="10463"/>
                    <a:pt x="3634" y="10387"/>
                    <a:pt x="3632" y="10301"/>
                  </a:cubicBezTo>
                  <a:lnTo>
                    <a:pt x="3608" y="10240"/>
                  </a:lnTo>
                  <a:lnTo>
                    <a:pt x="1996" y="10240"/>
                  </a:lnTo>
                  <a:close/>
                  <a:moveTo>
                    <a:pt x="4139" y="10240"/>
                  </a:moveTo>
                  <a:cubicBezTo>
                    <a:pt x="4153" y="10345"/>
                    <a:pt x="4162" y="10759"/>
                    <a:pt x="3452" y="10931"/>
                  </a:cubicBezTo>
                  <a:cubicBezTo>
                    <a:pt x="2635" y="11129"/>
                    <a:pt x="1123" y="11468"/>
                    <a:pt x="1123" y="11468"/>
                  </a:cubicBezTo>
                  <a:lnTo>
                    <a:pt x="1757" y="13228"/>
                  </a:lnTo>
                  <a:lnTo>
                    <a:pt x="13165" y="10240"/>
                  </a:lnTo>
                  <a:lnTo>
                    <a:pt x="4139" y="10240"/>
                  </a:lnTo>
                  <a:close/>
                  <a:moveTo>
                    <a:pt x="14900" y="10240"/>
                  </a:moveTo>
                  <a:lnTo>
                    <a:pt x="14266" y="10407"/>
                  </a:lnTo>
                  <a:lnTo>
                    <a:pt x="2737" y="13425"/>
                  </a:lnTo>
                  <a:cubicBezTo>
                    <a:pt x="3404" y="15068"/>
                    <a:pt x="4316" y="16511"/>
                    <a:pt x="4563" y="17863"/>
                  </a:cubicBezTo>
                  <a:cubicBezTo>
                    <a:pt x="4966" y="20067"/>
                    <a:pt x="3119" y="21518"/>
                    <a:pt x="3119" y="21518"/>
                  </a:cubicBezTo>
                  <a:lnTo>
                    <a:pt x="12443" y="21518"/>
                  </a:lnTo>
                  <a:cubicBezTo>
                    <a:pt x="13033" y="18812"/>
                    <a:pt x="14155" y="19308"/>
                    <a:pt x="15134" y="19283"/>
                  </a:cubicBezTo>
                  <a:cubicBezTo>
                    <a:pt x="16113" y="19259"/>
                    <a:pt x="17322" y="19014"/>
                    <a:pt x="17120" y="17900"/>
                  </a:cubicBezTo>
                  <a:cubicBezTo>
                    <a:pt x="16985" y="17155"/>
                    <a:pt x="17153" y="16918"/>
                    <a:pt x="17484" y="16523"/>
                  </a:cubicBezTo>
                  <a:cubicBezTo>
                    <a:pt x="17816" y="16128"/>
                    <a:pt x="17156" y="15773"/>
                    <a:pt x="17156" y="15773"/>
                  </a:cubicBezTo>
                  <a:lnTo>
                    <a:pt x="17538" y="15588"/>
                  </a:lnTo>
                  <a:cubicBezTo>
                    <a:pt x="17720" y="15500"/>
                    <a:pt x="17812" y="15322"/>
                    <a:pt x="17766" y="15148"/>
                  </a:cubicBezTo>
                  <a:cubicBezTo>
                    <a:pt x="17747" y="15079"/>
                    <a:pt x="17727" y="14994"/>
                    <a:pt x="17702" y="14892"/>
                  </a:cubicBezTo>
                  <a:cubicBezTo>
                    <a:pt x="17620" y="14550"/>
                    <a:pt x="17798" y="14255"/>
                    <a:pt x="18132" y="14149"/>
                  </a:cubicBezTo>
                  <a:cubicBezTo>
                    <a:pt x="18431" y="14055"/>
                    <a:pt x="18645" y="13927"/>
                    <a:pt x="18795" y="13804"/>
                  </a:cubicBezTo>
                  <a:cubicBezTo>
                    <a:pt x="18999" y="13637"/>
                    <a:pt x="18997" y="13350"/>
                    <a:pt x="18845" y="13147"/>
                  </a:cubicBezTo>
                  <a:cubicBezTo>
                    <a:pt x="18291" y="12406"/>
                    <a:pt x="17726" y="11593"/>
                    <a:pt x="17336" y="11069"/>
                  </a:cubicBezTo>
                  <a:cubicBezTo>
                    <a:pt x="17098" y="10750"/>
                    <a:pt x="17117" y="10492"/>
                    <a:pt x="17201" y="10240"/>
                  </a:cubicBezTo>
                  <a:lnTo>
                    <a:pt x="14900" y="10240"/>
                  </a:lnTo>
                  <a:close/>
                  <a:moveTo>
                    <a:pt x="5775" y="11030"/>
                  </a:moveTo>
                  <a:cubicBezTo>
                    <a:pt x="5870" y="11039"/>
                    <a:pt x="5955" y="11094"/>
                    <a:pt x="5985" y="11177"/>
                  </a:cubicBezTo>
                  <a:cubicBezTo>
                    <a:pt x="6024" y="11287"/>
                    <a:pt x="5950" y="11404"/>
                    <a:pt x="5820" y="11438"/>
                  </a:cubicBezTo>
                  <a:cubicBezTo>
                    <a:pt x="5691" y="11472"/>
                    <a:pt x="5553" y="11409"/>
                    <a:pt x="5514" y="11298"/>
                  </a:cubicBezTo>
                  <a:cubicBezTo>
                    <a:pt x="5474" y="11188"/>
                    <a:pt x="5548" y="11071"/>
                    <a:pt x="5678" y="11037"/>
                  </a:cubicBezTo>
                  <a:cubicBezTo>
                    <a:pt x="5710" y="11029"/>
                    <a:pt x="5743" y="11027"/>
                    <a:pt x="5775" y="11030"/>
                  </a:cubicBezTo>
                  <a:close/>
                  <a:moveTo>
                    <a:pt x="4911" y="11253"/>
                  </a:moveTo>
                  <a:cubicBezTo>
                    <a:pt x="5007" y="11261"/>
                    <a:pt x="5092" y="11318"/>
                    <a:pt x="5121" y="11401"/>
                  </a:cubicBezTo>
                  <a:cubicBezTo>
                    <a:pt x="5161" y="11511"/>
                    <a:pt x="5089" y="11627"/>
                    <a:pt x="4959" y="11660"/>
                  </a:cubicBezTo>
                  <a:cubicBezTo>
                    <a:pt x="4829" y="11694"/>
                    <a:pt x="4692" y="11633"/>
                    <a:pt x="4652" y="11522"/>
                  </a:cubicBezTo>
                  <a:cubicBezTo>
                    <a:pt x="4613" y="11412"/>
                    <a:pt x="4685" y="11295"/>
                    <a:pt x="4814" y="11261"/>
                  </a:cubicBezTo>
                  <a:cubicBezTo>
                    <a:pt x="4847" y="11253"/>
                    <a:pt x="4880" y="11250"/>
                    <a:pt x="4911" y="11253"/>
                  </a:cubicBezTo>
                  <a:close/>
                  <a:moveTo>
                    <a:pt x="4050" y="11477"/>
                  </a:moveTo>
                  <a:cubicBezTo>
                    <a:pt x="4145" y="11485"/>
                    <a:pt x="4230" y="11540"/>
                    <a:pt x="4260" y="11623"/>
                  </a:cubicBezTo>
                  <a:cubicBezTo>
                    <a:pt x="4300" y="11734"/>
                    <a:pt x="4225" y="11851"/>
                    <a:pt x="4096" y="11884"/>
                  </a:cubicBezTo>
                  <a:cubicBezTo>
                    <a:pt x="3966" y="11918"/>
                    <a:pt x="3828" y="11857"/>
                    <a:pt x="3789" y="11746"/>
                  </a:cubicBezTo>
                  <a:cubicBezTo>
                    <a:pt x="3749" y="11636"/>
                    <a:pt x="3823" y="11519"/>
                    <a:pt x="3953" y="11485"/>
                  </a:cubicBezTo>
                  <a:cubicBezTo>
                    <a:pt x="3985" y="11477"/>
                    <a:pt x="4018" y="11474"/>
                    <a:pt x="4050" y="11477"/>
                  </a:cubicBezTo>
                  <a:close/>
                  <a:moveTo>
                    <a:pt x="3189" y="11701"/>
                  </a:moveTo>
                  <a:cubicBezTo>
                    <a:pt x="3284" y="11709"/>
                    <a:pt x="3367" y="11764"/>
                    <a:pt x="3397" y="11847"/>
                  </a:cubicBezTo>
                  <a:cubicBezTo>
                    <a:pt x="3436" y="11958"/>
                    <a:pt x="3364" y="12075"/>
                    <a:pt x="3234" y="12108"/>
                  </a:cubicBezTo>
                  <a:cubicBezTo>
                    <a:pt x="3104" y="12142"/>
                    <a:pt x="2967" y="12079"/>
                    <a:pt x="2927" y="11968"/>
                  </a:cubicBezTo>
                  <a:cubicBezTo>
                    <a:pt x="2888" y="11858"/>
                    <a:pt x="2962" y="11741"/>
                    <a:pt x="3092" y="11707"/>
                  </a:cubicBezTo>
                  <a:cubicBezTo>
                    <a:pt x="3124" y="11699"/>
                    <a:pt x="3157" y="11698"/>
                    <a:pt x="3189" y="11701"/>
                  </a:cubicBezTo>
                  <a:close/>
                  <a:moveTo>
                    <a:pt x="2325" y="11923"/>
                  </a:moveTo>
                  <a:cubicBezTo>
                    <a:pt x="2420" y="11931"/>
                    <a:pt x="2505" y="11987"/>
                    <a:pt x="2535" y="12069"/>
                  </a:cubicBezTo>
                  <a:cubicBezTo>
                    <a:pt x="2575" y="12180"/>
                    <a:pt x="2503" y="12297"/>
                    <a:pt x="2373" y="12331"/>
                  </a:cubicBezTo>
                  <a:cubicBezTo>
                    <a:pt x="2243" y="12364"/>
                    <a:pt x="2105" y="12303"/>
                    <a:pt x="2066" y="12192"/>
                  </a:cubicBezTo>
                  <a:cubicBezTo>
                    <a:pt x="2026" y="12082"/>
                    <a:pt x="2098" y="11965"/>
                    <a:pt x="2228" y="11931"/>
                  </a:cubicBezTo>
                  <a:cubicBezTo>
                    <a:pt x="2261" y="11923"/>
                    <a:pt x="2293" y="11920"/>
                    <a:pt x="2325" y="119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  <p:sp>
          <p:nvSpPr>
            <p:cNvPr id="222" name="扩音器"/>
            <p:cNvSpPr/>
            <p:nvPr/>
          </p:nvSpPr>
          <p:spPr>
            <a:xfrm>
              <a:off x="215281" y="2595435"/>
              <a:ext cx="697550" cy="35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88" y="0"/>
                  </a:moveTo>
                  <a:lnTo>
                    <a:pt x="1296" y="8342"/>
                  </a:lnTo>
                  <a:lnTo>
                    <a:pt x="1296" y="7965"/>
                  </a:lnTo>
                  <a:cubicBezTo>
                    <a:pt x="1296" y="7822"/>
                    <a:pt x="1235" y="7702"/>
                    <a:pt x="1163" y="7702"/>
                  </a:cubicBezTo>
                  <a:lnTo>
                    <a:pt x="132" y="7702"/>
                  </a:lnTo>
                  <a:cubicBezTo>
                    <a:pt x="59" y="7702"/>
                    <a:pt x="0" y="7822"/>
                    <a:pt x="0" y="7965"/>
                  </a:cubicBezTo>
                  <a:lnTo>
                    <a:pt x="0" y="13572"/>
                  </a:lnTo>
                  <a:cubicBezTo>
                    <a:pt x="0" y="13715"/>
                    <a:pt x="59" y="13831"/>
                    <a:pt x="132" y="13831"/>
                  </a:cubicBezTo>
                  <a:lnTo>
                    <a:pt x="1163" y="13831"/>
                  </a:lnTo>
                  <a:cubicBezTo>
                    <a:pt x="1235" y="13831"/>
                    <a:pt x="1296" y="13715"/>
                    <a:pt x="1296" y="13572"/>
                  </a:cubicBezTo>
                  <a:lnTo>
                    <a:pt x="1296" y="13258"/>
                  </a:lnTo>
                  <a:lnTo>
                    <a:pt x="4868" y="14871"/>
                  </a:lnTo>
                  <a:cubicBezTo>
                    <a:pt x="4831" y="15727"/>
                    <a:pt x="4856" y="17088"/>
                    <a:pt x="5246" y="18369"/>
                  </a:cubicBezTo>
                  <a:cubicBezTo>
                    <a:pt x="5666" y="19743"/>
                    <a:pt x="6385" y="20665"/>
                    <a:pt x="7391" y="21110"/>
                  </a:cubicBezTo>
                  <a:cubicBezTo>
                    <a:pt x="7411" y="21118"/>
                    <a:pt x="7709" y="21237"/>
                    <a:pt x="8130" y="21237"/>
                  </a:cubicBezTo>
                  <a:cubicBezTo>
                    <a:pt x="8379" y="21237"/>
                    <a:pt x="8670" y="21198"/>
                    <a:pt x="8972" y="21067"/>
                  </a:cubicBezTo>
                  <a:cubicBezTo>
                    <a:pt x="9689" y="20757"/>
                    <a:pt x="10583" y="19899"/>
                    <a:pt x="10999" y="17636"/>
                  </a:cubicBezTo>
                  <a:lnTo>
                    <a:pt x="19788" y="21600"/>
                  </a:lnTo>
                  <a:cubicBezTo>
                    <a:pt x="19788" y="21600"/>
                    <a:pt x="21349" y="19032"/>
                    <a:pt x="21600" y="10803"/>
                  </a:cubicBezTo>
                  <a:lnTo>
                    <a:pt x="21360" y="10800"/>
                  </a:lnTo>
                  <a:lnTo>
                    <a:pt x="21600" y="10797"/>
                  </a:lnTo>
                  <a:cubicBezTo>
                    <a:pt x="21349" y="2568"/>
                    <a:pt x="19788" y="0"/>
                    <a:pt x="19788" y="0"/>
                  </a:cubicBezTo>
                  <a:close/>
                  <a:moveTo>
                    <a:pt x="5884" y="15327"/>
                  </a:moveTo>
                  <a:lnTo>
                    <a:pt x="9983" y="17176"/>
                  </a:lnTo>
                  <a:cubicBezTo>
                    <a:pt x="9401" y="19745"/>
                    <a:pt x="7796" y="19199"/>
                    <a:pt x="7607" y="19125"/>
                  </a:cubicBezTo>
                  <a:cubicBezTo>
                    <a:pt x="6898" y="18811"/>
                    <a:pt x="6403" y="18209"/>
                    <a:pt x="6132" y="17336"/>
                  </a:cubicBezTo>
                  <a:cubicBezTo>
                    <a:pt x="5918" y="16643"/>
                    <a:pt x="5877" y="15882"/>
                    <a:pt x="5884" y="153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latin typeface="+mj-lt"/>
                  <a:ea typeface="+mj-ea"/>
                  <a:cs typeface="+mj-cs"/>
                  <a:sym typeface="等线"/>
                </a:defRPr>
              </a:pPr>
              <a:endParaRPr/>
            </a:p>
          </p:txBody>
        </p:sp>
      </p:grpSp>
      <p:sp>
        <p:nvSpPr>
          <p:cNvPr id="224" name="Significant  variable"/>
          <p:cNvSpPr txBox="1"/>
          <p:nvPr/>
        </p:nvSpPr>
        <p:spPr>
          <a:xfrm>
            <a:off x="393932" y="88345"/>
            <a:ext cx="3030546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Significant  variable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repeatCount="2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  <p:bldP spid="203" grpId="3" animBg="1" advAuto="0"/>
      <p:bldP spid="212" grpId="2" animBg="1" advAuto="0"/>
      <p:bldP spid="223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"/>
          <p:cNvSpPr/>
          <p:nvPr/>
        </p:nvSpPr>
        <p:spPr>
          <a:xfrm>
            <a:off x="-72651" y="-96293"/>
            <a:ext cx="12337302" cy="796728"/>
          </a:xfrm>
          <a:prstGeom prst="rect">
            <a:avLst/>
          </a:prstGeom>
          <a:solidFill>
            <a:srgbClr val="3775E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227" name="Predictions"/>
          <p:cNvSpPr txBox="1"/>
          <p:nvPr/>
        </p:nvSpPr>
        <p:spPr>
          <a:xfrm>
            <a:off x="300327" y="34102"/>
            <a:ext cx="2031562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Predictions</a:t>
            </a:r>
          </a:p>
        </p:txBody>
      </p:sp>
      <p:sp>
        <p:nvSpPr>
          <p:cNvPr id="228" name="Can we predict how California and Texas will vote using our model?"/>
          <p:cNvSpPr txBox="1"/>
          <p:nvPr/>
        </p:nvSpPr>
        <p:spPr>
          <a:xfrm>
            <a:off x="1358153" y="1689418"/>
            <a:ext cx="10615007" cy="108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sz="330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sz="3600" dirty="0">
                <a:latin typeface="+mj-lt"/>
              </a:rPr>
              <a:t>Can we predict how</a:t>
            </a:r>
            <a:r>
              <a:rPr sz="3600" dirty="0">
                <a:solidFill>
                  <a:srgbClr val="AD423C"/>
                </a:solidFill>
                <a:latin typeface="+mj-lt"/>
              </a:rPr>
              <a:t> California</a:t>
            </a:r>
            <a:r>
              <a:rPr sz="3600" dirty="0">
                <a:latin typeface="+mj-lt"/>
              </a:rPr>
              <a:t> and </a:t>
            </a:r>
            <a:r>
              <a:rPr sz="3600" dirty="0">
                <a:solidFill>
                  <a:srgbClr val="AD423C"/>
                </a:solidFill>
                <a:latin typeface="+mj-lt"/>
              </a:rPr>
              <a:t>Texas</a:t>
            </a:r>
            <a:r>
              <a:rPr sz="3600" dirty="0">
                <a:latin typeface="+mj-lt"/>
              </a:rPr>
              <a:t> will vote using our model?</a:t>
            </a:r>
          </a:p>
        </p:txBody>
      </p:sp>
      <p:sp>
        <p:nvSpPr>
          <p:cNvPr id="229" name="Can we predict how America as a whole will vote using our model?"/>
          <p:cNvSpPr txBox="1"/>
          <p:nvPr/>
        </p:nvSpPr>
        <p:spPr>
          <a:xfrm>
            <a:off x="1358153" y="3607749"/>
            <a:ext cx="9977391" cy="1006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sz="330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dirty="0">
                <a:latin typeface="+mj-lt"/>
              </a:rPr>
              <a:t>Can we predict how </a:t>
            </a:r>
            <a:r>
              <a:rPr dirty="0">
                <a:solidFill>
                  <a:srgbClr val="AD423C"/>
                </a:solidFill>
                <a:latin typeface="+mj-lt"/>
              </a:rPr>
              <a:t>America</a:t>
            </a:r>
            <a:r>
              <a:rPr dirty="0">
                <a:latin typeface="+mj-lt"/>
              </a:rPr>
              <a:t> </a:t>
            </a:r>
            <a:r>
              <a:rPr dirty="0">
                <a:solidFill>
                  <a:srgbClr val="AD423C"/>
                </a:solidFill>
                <a:latin typeface="+mj-lt"/>
              </a:rPr>
              <a:t>as a whole </a:t>
            </a:r>
            <a:r>
              <a:rPr dirty="0">
                <a:latin typeface="+mj-lt"/>
              </a:rPr>
              <a:t>will vote using our model?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iti SC Light"/>
        <a:ea typeface="Heiti SC Light"/>
        <a:cs typeface="Heiti SC Light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mpact"/>
            <a:ea typeface="Impact"/>
            <a:cs typeface="Impact"/>
            <a:sym typeface="Impac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iti SC Light"/>
        <a:ea typeface="Heiti SC Light"/>
        <a:cs typeface="Heiti SC Light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mpact"/>
            <a:ea typeface="Impact"/>
            <a:cs typeface="Impact"/>
            <a:sym typeface="Impac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475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等线</vt:lpstr>
      <vt:lpstr>等线 Light</vt:lpstr>
      <vt:lpstr>华文细黑</vt:lpstr>
      <vt:lpstr>微软雅黑 Light</vt:lpstr>
      <vt:lpstr>Arial</vt:lpstr>
      <vt:lpstr>Arial Black</vt:lpstr>
      <vt:lpstr>Big Caslon</vt:lpstr>
      <vt:lpstr>Calibri</vt:lpstr>
      <vt:lpstr>Heiti SC Light</vt:lpstr>
      <vt:lpstr>Heiti SC Medium</vt:lpstr>
      <vt:lpstr>Impact</vt:lpstr>
      <vt:lpstr>华文宋体</vt:lpstr>
      <vt:lpstr>나눔손글씨 붓</vt:lpstr>
      <vt:lpstr>冬青黑体简体中文 W6</vt:lpstr>
      <vt:lpstr>凸版文久ゴシック デミボールド</vt:lpstr>
      <vt:lpstr>凸版文久ゴシック レギュラー</vt:lpstr>
      <vt:lpstr>凸版文久見出しゴシック</vt:lpstr>
      <vt:lpstr>Office 主题​​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Jacqueline Berracasa</cp:lastModifiedBy>
  <cp:revision>19</cp:revision>
  <dcterms:modified xsi:type="dcterms:W3CDTF">2018-12-04T02:25:13Z</dcterms:modified>
</cp:coreProperties>
</file>